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23.jpg" ContentType="image/jpg"/>
  <Override PartName="/ppt/media/image224.jpg" ContentType="image/jpg"/>
  <Override PartName="/ppt/media/image226.jpg" ContentType="image/jpg"/>
  <Override PartName="/ppt/notesSlides/notesSlide20.xml" ContentType="application/vnd.openxmlformats-officedocument.presentationml.notesSlide+xml"/>
  <Override PartName="/ppt/media/image227.jpg" ContentType="image/jpg"/>
  <Override PartName="/ppt/media/image228.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58" r:id="rId4"/>
    <p:sldMasterId id="2147483751" r:id="rId5"/>
    <p:sldMasterId id="2147483684" r:id="rId6"/>
  </p:sldMasterIdLst>
  <p:notesMasterIdLst>
    <p:notesMasterId r:id="rId54"/>
  </p:notesMasterIdLst>
  <p:sldIdLst>
    <p:sldId id="302" r:id="rId7"/>
    <p:sldId id="1615" r:id="rId8"/>
    <p:sldId id="1610" r:id="rId9"/>
    <p:sldId id="1616" r:id="rId10"/>
    <p:sldId id="1410" r:id="rId11"/>
    <p:sldId id="7836" r:id="rId12"/>
    <p:sldId id="1701" r:id="rId13"/>
    <p:sldId id="1715" r:id="rId14"/>
    <p:sldId id="2276" r:id="rId15"/>
    <p:sldId id="2277" r:id="rId16"/>
    <p:sldId id="2278" r:id="rId17"/>
    <p:sldId id="2279" r:id="rId18"/>
    <p:sldId id="1703" r:id="rId19"/>
    <p:sldId id="1711" r:id="rId20"/>
    <p:sldId id="1710" r:id="rId21"/>
    <p:sldId id="1712" r:id="rId22"/>
    <p:sldId id="2280" r:id="rId23"/>
    <p:sldId id="2281" r:id="rId24"/>
    <p:sldId id="264" r:id="rId25"/>
    <p:sldId id="263" r:id="rId26"/>
    <p:sldId id="1714" r:id="rId27"/>
    <p:sldId id="1706" r:id="rId28"/>
    <p:sldId id="1707" r:id="rId29"/>
    <p:sldId id="7835" r:id="rId30"/>
    <p:sldId id="1704" r:id="rId31"/>
    <p:sldId id="1705" r:id="rId32"/>
    <p:sldId id="293" r:id="rId33"/>
    <p:sldId id="298" r:id="rId34"/>
    <p:sldId id="288" r:id="rId35"/>
    <p:sldId id="1708" r:id="rId36"/>
    <p:sldId id="266" r:id="rId37"/>
    <p:sldId id="2283" r:id="rId38"/>
    <p:sldId id="1367" r:id="rId39"/>
    <p:sldId id="1709" r:id="rId40"/>
    <p:sldId id="7834" r:id="rId41"/>
    <p:sldId id="7830" r:id="rId42"/>
    <p:sldId id="7825" r:id="rId43"/>
    <p:sldId id="7820" r:id="rId44"/>
    <p:sldId id="7827" r:id="rId45"/>
    <p:sldId id="7828" r:id="rId46"/>
    <p:sldId id="7832" r:id="rId47"/>
    <p:sldId id="7833" r:id="rId48"/>
    <p:sldId id="1392" r:id="rId49"/>
    <p:sldId id="1296" r:id="rId50"/>
    <p:sldId id="1366" r:id="rId51"/>
    <p:sldId id="2282" r:id="rId52"/>
    <p:sldId id="262" r:id="rId53"/>
  </p:sldIdLst>
  <p:sldSz cx="12192000" cy="6858000"/>
  <p:notesSz cx="9363075" cy="7077075"/>
  <p:embeddedFontLst>
    <p:embeddedFont>
      <p:font typeface="Calibri" panose="020F0502020204030204" pitchFamily="34" charset="0"/>
      <p:regular r:id="rId55"/>
      <p:bold r:id="rId56"/>
      <p:italic r:id="rId57"/>
      <p:boldItalic r:id="rId58"/>
    </p:embeddedFont>
    <p:embeddedFont>
      <p:font typeface="Helvetica" panose="020B0604020202020204" pitchFamily="34" charset="0"/>
      <p:regular r:id="rId59"/>
      <p:bold r:id="rId60"/>
      <p:italic r:id="rId61"/>
      <p:boldItalic r:id="rId62"/>
    </p:embeddedFont>
    <p:embeddedFont>
      <p:font typeface="Roboto" pitchFamily="2" charset="0"/>
      <p:regular r:id="rId63"/>
      <p:bold r:id="rId64"/>
    </p:embeddedFont>
    <p:embeddedFont>
      <p:font typeface="Roboto Medium" pitchFamily="2" charset="0"/>
      <p:regular r:id="rId6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ifer Loaiza" initials="JL" lastIdx="14" clrIdx="0"/>
  <p:cmAuthor id="7" name="Brigid Flanagan" initials="BF" lastIdx="2" clrIdx="7">
    <p:extLst>
      <p:ext uri="{19B8F6BF-5375-455C-9EA6-DF929625EA0E}">
        <p15:presenceInfo xmlns:p15="http://schemas.microsoft.com/office/powerpoint/2012/main" userId="1d6914e6a592e46e" providerId="Windows Live"/>
      </p:ext>
    </p:extLst>
  </p:cmAuthor>
  <p:cmAuthor id="1" name="Lori Jones" initials="LJ" lastIdx="5" clrIdx="1">
    <p:extLst>
      <p:ext uri="{19B8F6BF-5375-455C-9EA6-DF929625EA0E}">
        <p15:presenceInfo xmlns:p15="http://schemas.microsoft.com/office/powerpoint/2012/main" userId="Lori Jones" providerId="None"/>
      </p:ext>
    </p:extLst>
  </p:cmAuthor>
  <p:cmAuthor id="8" name="Brigid Flanagan" initials="BF [2]" lastIdx="2" clrIdx="8">
    <p:extLst>
      <p:ext uri="{19B8F6BF-5375-455C-9EA6-DF929625EA0E}">
        <p15:presenceInfo xmlns:p15="http://schemas.microsoft.com/office/powerpoint/2012/main" userId="S::brigid.flanagan@theavocagroup.com::34012210-f73c-47f0-9026-3f3b43726d1b" providerId="AD"/>
      </p:ext>
    </p:extLst>
  </p:cmAuthor>
  <p:cmAuthor id="2" name=" " initials="" lastIdx="2" clrIdx="2">
    <p:extLst>
      <p:ext uri="{19B8F6BF-5375-455C-9EA6-DF929625EA0E}">
        <p15:presenceInfo xmlns:p15="http://schemas.microsoft.com/office/powerpoint/2012/main" userId=" " providerId="None"/>
      </p:ext>
    </p:extLst>
  </p:cmAuthor>
  <p:cmAuthor id="9" name="Steven Beales" initials="SB" lastIdx="1" clrIdx="9">
    <p:extLst>
      <p:ext uri="{19B8F6BF-5375-455C-9EA6-DF929625EA0E}">
        <p15:presenceInfo xmlns:p15="http://schemas.microsoft.com/office/powerpoint/2012/main" userId="Steven Beales" providerId="None"/>
      </p:ext>
    </p:extLst>
  </p:cmAuthor>
  <p:cmAuthor id="3" name="Caryn Laermer" initials="CL" lastIdx="5" clrIdx="3">
    <p:extLst>
      <p:ext uri="{19B8F6BF-5375-455C-9EA6-DF929625EA0E}">
        <p15:presenceInfo xmlns:p15="http://schemas.microsoft.com/office/powerpoint/2012/main" userId="S::caryn.laermer@theavocagroup.com::ba4b773a-e603-4e13-a1ea-e4c8312a1d29" providerId="AD"/>
      </p:ext>
    </p:extLst>
  </p:cmAuthor>
  <p:cmAuthor id="10" name="Debbie Heimlich" initials="DH" lastIdx="8" clrIdx="10">
    <p:extLst>
      <p:ext uri="{19B8F6BF-5375-455C-9EA6-DF929625EA0E}">
        <p15:presenceInfo xmlns:p15="http://schemas.microsoft.com/office/powerpoint/2012/main" userId="Debbie Heimlich" providerId="None"/>
      </p:ext>
    </p:extLst>
  </p:cmAuthor>
  <p:cmAuthor id="4" name="lori.jones" initials="l" lastIdx="1" clrIdx="4">
    <p:extLst>
      <p:ext uri="{19B8F6BF-5375-455C-9EA6-DF929625EA0E}">
        <p15:presenceInfo xmlns:p15="http://schemas.microsoft.com/office/powerpoint/2012/main" userId="lori.jones" providerId="None"/>
      </p:ext>
    </p:extLst>
  </p:cmAuthor>
  <p:cmAuthor id="5" name="Lisa McKay" initials="LM" lastIdx="20" clrIdx="5">
    <p:extLst>
      <p:ext uri="{19B8F6BF-5375-455C-9EA6-DF929625EA0E}">
        <p15:presenceInfo xmlns:p15="http://schemas.microsoft.com/office/powerpoint/2012/main" userId="S::lisa.mckay@theavocagroup.com::99f10cec-2e2c-482a-b543-cce22f6535d8" providerId="AD"/>
      </p:ext>
    </p:extLst>
  </p:cmAuthor>
  <p:cmAuthor id="6" name="Jenn Loaiza" initials="JL" lastIdx="2" clrIdx="6">
    <p:extLst>
      <p:ext uri="{19B8F6BF-5375-455C-9EA6-DF929625EA0E}">
        <p15:presenceInfo xmlns:p15="http://schemas.microsoft.com/office/powerpoint/2012/main" userId="S::jenn.loaiza@theavocagroup.com::b4b64d58-956d-4374-a8fd-b97326868e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7E79"/>
    <a:srgbClr val="CCECFF"/>
    <a:srgbClr val="4F81BD"/>
    <a:srgbClr val="031972"/>
    <a:srgbClr val="D0CBC7"/>
    <a:srgbClr val="C0BBB7"/>
    <a:srgbClr val="FFAA42"/>
    <a:srgbClr val="733CAF"/>
    <a:srgbClr val="77A6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9CCF9-0BBC-4190-A42E-F5F35DE5167E}" v="39" dt="2021-09-13T13:05:55.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1136" autoAdjust="0"/>
  </p:normalViewPr>
  <p:slideViewPr>
    <p:cSldViewPr snapToGrid="0">
      <p:cViewPr varScale="1">
        <p:scale>
          <a:sx n="49" d="100"/>
          <a:sy n="49" d="100"/>
        </p:scale>
        <p:origin x="1300" y="72"/>
      </p:cViewPr>
      <p:guideLst>
        <p:guide orient="horz" pos="3840"/>
        <p:guide pos="3843"/>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236" y="17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1.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4.fntdata"/><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font" Target="fonts/font7.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userId="eaff2785-b27c-4813-b8df-1f232dab874f" providerId="ADAL" clId="{0629CCF9-0BBC-4190-A42E-F5F35DE5167E}"/>
    <pc:docChg chg="custSel modSld">
      <pc:chgData name="Steven" userId="eaff2785-b27c-4813-b8df-1f232dab874f" providerId="ADAL" clId="{0629CCF9-0BBC-4190-A42E-F5F35DE5167E}" dt="2021-09-10T17:44:17.067" v="21" actId="20577"/>
      <pc:docMkLst>
        <pc:docMk/>
      </pc:docMkLst>
      <pc:sldChg chg="modSp mod">
        <pc:chgData name="Steven" userId="eaff2785-b27c-4813-b8df-1f232dab874f" providerId="ADAL" clId="{0629CCF9-0BBC-4190-A42E-F5F35DE5167E}" dt="2021-09-10T17:44:17.067" v="21" actId="20577"/>
        <pc:sldMkLst>
          <pc:docMk/>
          <pc:sldMk cId="1181087986" sldId="2277"/>
        </pc:sldMkLst>
        <pc:spChg chg="mod">
          <ac:chgData name="Steven" userId="eaff2785-b27c-4813-b8df-1f232dab874f" providerId="ADAL" clId="{0629CCF9-0BBC-4190-A42E-F5F35DE5167E}" dt="2021-09-10T17:43:48.147" v="19" actId="20577"/>
          <ac:spMkLst>
            <pc:docMk/>
            <pc:sldMk cId="1181087986" sldId="2277"/>
            <ac:spMk id="11" creationId="{EB65BF10-9C55-4B94-90F6-2707BFEC461E}"/>
          </ac:spMkLst>
        </pc:spChg>
        <pc:spChg chg="mod">
          <ac:chgData name="Steven" userId="eaff2785-b27c-4813-b8df-1f232dab874f" providerId="ADAL" clId="{0629CCF9-0BBC-4190-A42E-F5F35DE5167E}" dt="2021-09-10T17:44:17.067" v="21" actId="20577"/>
          <ac:spMkLst>
            <pc:docMk/>
            <pc:sldMk cId="1181087986" sldId="2277"/>
            <ac:spMk id="20" creationId="{93A01795-F8BF-4D4E-900C-DB03600CC200}"/>
          </ac:spMkLst>
        </pc:spChg>
      </pc:sldChg>
    </pc:docChg>
  </pc:docChgLst>
  <pc:docChgLst>
    <pc:chgData name="Steven Beales" userId="eaff2785-b27c-4813-b8df-1f232dab874f" providerId="ADAL" clId="{0629CCF9-0BBC-4190-A42E-F5F35DE5167E}"/>
    <pc:docChg chg="undo custSel addSld modSld sldOrd">
      <pc:chgData name="Steven Beales" userId="eaff2785-b27c-4813-b8df-1f232dab874f" providerId="ADAL" clId="{0629CCF9-0BBC-4190-A42E-F5F35DE5167E}" dt="2021-09-13T13:05:55.486" v="17617"/>
      <pc:docMkLst>
        <pc:docMk/>
      </pc:docMkLst>
      <pc:sldChg chg="modSp mod">
        <pc:chgData name="Steven Beales" userId="eaff2785-b27c-4813-b8df-1f232dab874f" providerId="ADAL" clId="{0629CCF9-0BBC-4190-A42E-F5F35DE5167E}" dt="2021-09-12T20:47:20.806" v="11143" actId="255"/>
        <pc:sldMkLst>
          <pc:docMk/>
          <pc:sldMk cId="0" sldId="262"/>
        </pc:sldMkLst>
        <pc:spChg chg="mod">
          <ac:chgData name="Steven Beales" userId="eaff2785-b27c-4813-b8df-1f232dab874f" providerId="ADAL" clId="{0629CCF9-0BBC-4190-A42E-F5F35DE5167E}" dt="2021-09-12T20:47:20.806" v="11143" actId="255"/>
          <ac:spMkLst>
            <pc:docMk/>
            <pc:sldMk cId="0" sldId="262"/>
            <ac:spMk id="3" creationId="{00000000-0000-0000-0000-000000000000}"/>
          </ac:spMkLst>
        </pc:spChg>
      </pc:sldChg>
      <pc:sldChg chg="modSp mod modNotesTx">
        <pc:chgData name="Steven Beales" userId="eaff2785-b27c-4813-b8df-1f232dab874f" providerId="ADAL" clId="{0629CCF9-0BBC-4190-A42E-F5F35DE5167E}" dt="2021-09-13T04:22:36.673" v="15377" actId="20577"/>
        <pc:sldMkLst>
          <pc:docMk/>
          <pc:sldMk cId="0" sldId="263"/>
        </pc:sldMkLst>
        <pc:spChg chg="mod">
          <ac:chgData name="Steven Beales" userId="eaff2785-b27c-4813-b8df-1f232dab874f" providerId="ADAL" clId="{0629CCF9-0BBC-4190-A42E-F5F35DE5167E}" dt="2021-09-12T20:57:49.754" v="11152" actId="2711"/>
          <ac:spMkLst>
            <pc:docMk/>
            <pc:sldMk cId="0" sldId="263"/>
            <ac:spMk id="4" creationId="{00000000-0000-0000-0000-000000000000}"/>
          </ac:spMkLst>
        </pc:spChg>
        <pc:spChg chg="mod">
          <ac:chgData name="Steven Beales" userId="eaff2785-b27c-4813-b8df-1f232dab874f" providerId="ADAL" clId="{0629CCF9-0BBC-4190-A42E-F5F35DE5167E}" dt="2021-09-12T20:58:33.307" v="11158" actId="20577"/>
          <ac:spMkLst>
            <pc:docMk/>
            <pc:sldMk cId="0" sldId="263"/>
            <ac:spMk id="5" creationId="{00000000-0000-0000-0000-000000000000}"/>
          </ac:spMkLst>
        </pc:spChg>
        <pc:spChg chg="mod">
          <ac:chgData name="Steven Beales" userId="eaff2785-b27c-4813-b8df-1f232dab874f" providerId="ADAL" clId="{0629CCF9-0BBC-4190-A42E-F5F35DE5167E}" dt="2021-09-12T20:58:01.803" v="11153" actId="2711"/>
          <ac:spMkLst>
            <pc:docMk/>
            <pc:sldMk cId="0" sldId="263"/>
            <ac:spMk id="6" creationId="{00000000-0000-0000-0000-000000000000}"/>
          </ac:spMkLst>
        </pc:spChg>
        <pc:spChg chg="mod">
          <ac:chgData name="Steven Beales" userId="eaff2785-b27c-4813-b8df-1f232dab874f" providerId="ADAL" clId="{0629CCF9-0BBC-4190-A42E-F5F35DE5167E}" dt="2021-09-12T20:59:09.583" v="11160" actId="14100"/>
          <ac:spMkLst>
            <pc:docMk/>
            <pc:sldMk cId="0" sldId="263"/>
            <ac:spMk id="7" creationId="{00000000-0000-0000-0000-000000000000}"/>
          </ac:spMkLst>
        </pc:spChg>
      </pc:sldChg>
      <pc:sldChg chg="addSp modSp mod modNotesTx">
        <pc:chgData name="Steven Beales" userId="eaff2785-b27c-4813-b8df-1f232dab874f" providerId="ADAL" clId="{0629CCF9-0BBC-4190-A42E-F5F35DE5167E}" dt="2021-09-12T21:23:30.226" v="11402" actId="571"/>
        <pc:sldMkLst>
          <pc:docMk/>
          <pc:sldMk cId="0" sldId="264"/>
        </pc:sldMkLst>
        <pc:spChg chg="mod">
          <ac:chgData name="Steven Beales" userId="eaff2785-b27c-4813-b8df-1f232dab874f" providerId="ADAL" clId="{0629CCF9-0BBC-4190-A42E-F5F35DE5167E}" dt="2021-09-12T21:23:30.226" v="11402" actId="571"/>
          <ac:spMkLst>
            <pc:docMk/>
            <pc:sldMk cId="0" sldId="264"/>
            <ac:spMk id="6" creationId="{00000000-0000-0000-0000-000000000000}"/>
          </ac:spMkLst>
        </pc:spChg>
        <pc:spChg chg="mod">
          <ac:chgData name="Steven Beales" userId="eaff2785-b27c-4813-b8df-1f232dab874f" providerId="ADAL" clId="{0629CCF9-0BBC-4190-A42E-F5F35DE5167E}" dt="2021-09-12T21:23:30.226" v="11402" actId="571"/>
          <ac:spMkLst>
            <pc:docMk/>
            <pc:sldMk cId="0" sldId="264"/>
            <ac:spMk id="7" creationId="{00000000-0000-0000-0000-000000000000}"/>
          </ac:spMkLst>
        </pc:spChg>
        <pc:spChg chg="mod">
          <ac:chgData name="Steven Beales" userId="eaff2785-b27c-4813-b8df-1f232dab874f" providerId="ADAL" clId="{0629CCF9-0BBC-4190-A42E-F5F35DE5167E}" dt="2021-09-12T21:12:03.202" v="11190" actId="14100"/>
          <ac:spMkLst>
            <pc:docMk/>
            <pc:sldMk cId="0" sldId="264"/>
            <ac:spMk id="9" creationId="{00000000-0000-0000-0000-000000000000}"/>
          </ac:spMkLst>
        </pc:spChg>
        <pc:spChg chg="mod">
          <ac:chgData name="Steven Beales" userId="eaff2785-b27c-4813-b8df-1f232dab874f" providerId="ADAL" clId="{0629CCF9-0BBC-4190-A42E-F5F35DE5167E}" dt="2021-09-12T21:11:43.399" v="11188" actId="2711"/>
          <ac:spMkLst>
            <pc:docMk/>
            <pc:sldMk cId="0" sldId="264"/>
            <ac:spMk id="10" creationId="{00000000-0000-0000-0000-000000000000}"/>
          </ac:spMkLst>
        </pc:spChg>
        <pc:spChg chg="add mod">
          <ac:chgData name="Steven Beales" userId="eaff2785-b27c-4813-b8df-1f232dab874f" providerId="ADAL" clId="{0629CCF9-0BBC-4190-A42E-F5F35DE5167E}" dt="2021-09-12T21:23:30.226" v="11402" actId="571"/>
          <ac:spMkLst>
            <pc:docMk/>
            <pc:sldMk cId="0" sldId="264"/>
            <ac:spMk id="12" creationId="{2655E98E-F29A-4D7C-9F6D-A8DB3C2C4C5E}"/>
          </ac:spMkLst>
        </pc:spChg>
        <pc:grpChg chg="mod">
          <ac:chgData name="Steven Beales" userId="eaff2785-b27c-4813-b8df-1f232dab874f" providerId="ADAL" clId="{0629CCF9-0BBC-4190-A42E-F5F35DE5167E}" dt="2021-09-12T21:23:30.226" v="11402" actId="571"/>
          <ac:grpSpMkLst>
            <pc:docMk/>
            <pc:sldMk cId="0" sldId="264"/>
            <ac:grpSpMk id="5" creationId="{00000000-0000-0000-0000-000000000000}"/>
          </ac:grpSpMkLst>
        </pc:grpChg>
      </pc:sldChg>
      <pc:sldChg chg="modNotesTx">
        <pc:chgData name="Steven Beales" userId="eaff2785-b27c-4813-b8df-1f232dab874f" providerId="ADAL" clId="{0629CCF9-0BBC-4190-A42E-F5F35DE5167E}" dt="2021-09-13T04:50:28.657" v="17272" actId="20577"/>
        <pc:sldMkLst>
          <pc:docMk/>
          <pc:sldMk cId="0" sldId="266"/>
        </pc:sldMkLst>
      </pc:sldChg>
      <pc:sldChg chg="modNotesTx">
        <pc:chgData name="Steven Beales" userId="eaff2785-b27c-4813-b8df-1f232dab874f" providerId="ADAL" clId="{0629CCF9-0BBC-4190-A42E-F5F35DE5167E}" dt="2021-09-13T04:49:43.222" v="17270" actId="20577"/>
        <pc:sldMkLst>
          <pc:docMk/>
          <pc:sldMk cId="0" sldId="288"/>
        </pc:sldMkLst>
      </pc:sldChg>
      <pc:sldChg chg="modSp mod modNotesTx">
        <pc:chgData name="Steven Beales" userId="eaff2785-b27c-4813-b8df-1f232dab874f" providerId="ADAL" clId="{0629CCF9-0BBC-4190-A42E-F5F35DE5167E}" dt="2021-09-13T04:44:12.994" v="16891" actId="20577"/>
        <pc:sldMkLst>
          <pc:docMk/>
          <pc:sldMk cId="0" sldId="293"/>
        </pc:sldMkLst>
        <pc:spChg chg="mod">
          <ac:chgData name="Steven Beales" userId="eaff2785-b27c-4813-b8df-1f232dab874f" providerId="ADAL" clId="{0629CCF9-0BBC-4190-A42E-F5F35DE5167E}" dt="2021-09-12T21:04:12.219" v="11177" actId="20577"/>
          <ac:spMkLst>
            <pc:docMk/>
            <pc:sldMk cId="0" sldId="293"/>
            <ac:spMk id="3" creationId="{00000000-0000-0000-0000-000000000000}"/>
          </ac:spMkLst>
        </pc:spChg>
        <pc:spChg chg="mod">
          <ac:chgData name="Steven Beales" userId="eaff2785-b27c-4813-b8df-1f232dab874f" providerId="ADAL" clId="{0629CCF9-0BBC-4190-A42E-F5F35DE5167E}" dt="2021-09-12T21:02:07.880" v="11165" actId="2711"/>
          <ac:spMkLst>
            <pc:docMk/>
            <pc:sldMk cId="0" sldId="293"/>
            <ac:spMk id="8" creationId="{00000000-0000-0000-0000-000000000000}"/>
          </ac:spMkLst>
        </pc:spChg>
        <pc:spChg chg="mod">
          <ac:chgData name="Steven Beales" userId="eaff2785-b27c-4813-b8df-1f232dab874f" providerId="ADAL" clId="{0629CCF9-0BBC-4190-A42E-F5F35DE5167E}" dt="2021-09-12T21:02:22.785" v="11167" actId="2711"/>
          <ac:spMkLst>
            <pc:docMk/>
            <pc:sldMk cId="0" sldId="293"/>
            <ac:spMk id="12" creationId="{00000000-0000-0000-0000-000000000000}"/>
          </ac:spMkLst>
        </pc:spChg>
        <pc:spChg chg="mod">
          <ac:chgData name="Steven Beales" userId="eaff2785-b27c-4813-b8df-1f232dab874f" providerId="ADAL" clId="{0629CCF9-0BBC-4190-A42E-F5F35DE5167E}" dt="2021-09-12T21:02:15.215" v="11166" actId="2711"/>
          <ac:spMkLst>
            <pc:docMk/>
            <pc:sldMk cId="0" sldId="293"/>
            <ac:spMk id="14" creationId="{00000000-0000-0000-0000-000000000000}"/>
          </ac:spMkLst>
        </pc:spChg>
        <pc:spChg chg="mod">
          <ac:chgData name="Steven Beales" userId="eaff2785-b27c-4813-b8df-1f232dab874f" providerId="ADAL" clId="{0629CCF9-0BBC-4190-A42E-F5F35DE5167E}" dt="2021-09-12T21:02:48.644" v="11170" actId="2711"/>
          <ac:spMkLst>
            <pc:docMk/>
            <pc:sldMk cId="0" sldId="293"/>
            <ac:spMk id="21" creationId="{00000000-0000-0000-0000-000000000000}"/>
          </ac:spMkLst>
        </pc:spChg>
        <pc:spChg chg="mod">
          <ac:chgData name="Steven Beales" userId="eaff2785-b27c-4813-b8df-1f232dab874f" providerId="ADAL" clId="{0629CCF9-0BBC-4190-A42E-F5F35DE5167E}" dt="2021-09-12T21:02:31.730" v="11168" actId="2711"/>
          <ac:spMkLst>
            <pc:docMk/>
            <pc:sldMk cId="0" sldId="293"/>
            <ac:spMk id="26" creationId="{00000000-0000-0000-0000-000000000000}"/>
          </ac:spMkLst>
        </pc:spChg>
        <pc:spChg chg="mod">
          <ac:chgData name="Steven Beales" userId="eaff2785-b27c-4813-b8df-1f232dab874f" providerId="ADAL" clId="{0629CCF9-0BBC-4190-A42E-F5F35DE5167E}" dt="2021-09-12T21:02:55.283" v="11171" actId="2711"/>
          <ac:spMkLst>
            <pc:docMk/>
            <pc:sldMk cId="0" sldId="293"/>
            <ac:spMk id="30" creationId="{00000000-0000-0000-0000-000000000000}"/>
          </ac:spMkLst>
        </pc:spChg>
        <pc:spChg chg="mod">
          <ac:chgData name="Steven Beales" userId="eaff2785-b27c-4813-b8df-1f232dab874f" providerId="ADAL" clId="{0629CCF9-0BBC-4190-A42E-F5F35DE5167E}" dt="2021-09-12T21:02:39.508" v="11169" actId="2711"/>
          <ac:spMkLst>
            <pc:docMk/>
            <pc:sldMk cId="0" sldId="293"/>
            <ac:spMk id="34" creationId="{00000000-0000-0000-0000-000000000000}"/>
          </ac:spMkLst>
        </pc:spChg>
      </pc:sldChg>
      <pc:sldChg chg="modSp mod modNotesTx">
        <pc:chgData name="Steven Beales" userId="eaff2785-b27c-4813-b8df-1f232dab874f" providerId="ADAL" clId="{0629CCF9-0BBC-4190-A42E-F5F35DE5167E}" dt="2021-09-13T04:48:24.600" v="17182" actId="20577"/>
        <pc:sldMkLst>
          <pc:docMk/>
          <pc:sldMk cId="0" sldId="298"/>
        </pc:sldMkLst>
        <pc:spChg chg="mod">
          <ac:chgData name="Steven Beales" userId="eaff2785-b27c-4813-b8df-1f232dab874f" providerId="ADAL" clId="{0629CCF9-0BBC-4190-A42E-F5F35DE5167E}" dt="2021-09-13T04:46:45.214" v="16996" actId="20577"/>
          <ac:spMkLst>
            <pc:docMk/>
            <pc:sldMk cId="0" sldId="298"/>
            <ac:spMk id="30" creationId="{00000000-0000-0000-0000-000000000000}"/>
          </ac:spMkLst>
        </pc:spChg>
        <pc:spChg chg="mod">
          <ac:chgData name="Steven Beales" userId="eaff2785-b27c-4813-b8df-1f232dab874f" providerId="ADAL" clId="{0629CCF9-0BBC-4190-A42E-F5F35DE5167E}" dt="2021-09-12T21:03:39.445" v="11173" actId="2711"/>
          <ac:spMkLst>
            <pc:docMk/>
            <pc:sldMk cId="0" sldId="298"/>
            <ac:spMk id="32" creationId="{00000000-0000-0000-0000-000000000000}"/>
          </ac:spMkLst>
        </pc:spChg>
        <pc:spChg chg="mod">
          <ac:chgData name="Steven Beales" userId="eaff2785-b27c-4813-b8df-1f232dab874f" providerId="ADAL" clId="{0629CCF9-0BBC-4190-A42E-F5F35DE5167E}" dt="2021-09-12T21:03:55.173" v="11175" actId="2711"/>
          <ac:spMkLst>
            <pc:docMk/>
            <pc:sldMk cId="0" sldId="298"/>
            <ac:spMk id="34" creationId="{00000000-0000-0000-0000-000000000000}"/>
          </ac:spMkLst>
        </pc:spChg>
      </pc:sldChg>
      <pc:sldChg chg="modNotesTx">
        <pc:chgData name="Steven Beales" userId="eaff2785-b27c-4813-b8df-1f232dab874f" providerId="ADAL" clId="{0629CCF9-0BBC-4190-A42E-F5F35DE5167E}" dt="2021-09-13T03:15:06.557" v="11609" actId="20577"/>
        <pc:sldMkLst>
          <pc:docMk/>
          <pc:sldMk cId="1544172795" sldId="1366"/>
        </pc:sldMkLst>
      </pc:sldChg>
      <pc:sldChg chg="modNotesTx">
        <pc:chgData name="Steven Beales" userId="eaff2785-b27c-4813-b8df-1f232dab874f" providerId="ADAL" clId="{0629CCF9-0BBC-4190-A42E-F5F35DE5167E}" dt="2021-09-12T17:24:16.619" v="2007" actId="20577"/>
        <pc:sldMkLst>
          <pc:docMk/>
          <pc:sldMk cId="1011021961" sldId="1410"/>
        </pc:sldMkLst>
      </pc:sldChg>
      <pc:sldChg chg="add">
        <pc:chgData name="Steven Beales" userId="eaff2785-b27c-4813-b8df-1f232dab874f" providerId="ADAL" clId="{0629CCF9-0BBC-4190-A42E-F5F35DE5167E}" dt="2021-09-13T13:05:55.486" v="17617"/>
        <pc:sldMkLst>
          <pc:docMk/>
          <pc:sldMk cId="1422513117" sldId="1610"/>
        </pc:sldMkLst>
      </pc:sldChg>
      <pc:sldChg chg="add">
        <pc:chgData name="Steven Beales" userId="eaff2785-b27c-4813-b8df-1f232dab874f" providerId="ADAL" clId="{0629CCF9-0BBC-4190-A42E-F5F35DE5167E}" dt="2021-09-13T13:05:55.486" v="17617"/>
        <pc:sldMkLst>
          <pc:docMk/>
          <pc:sldMk cId="214878293" sldId="1615"/>
        </pc:sldMkLst>
      </pc:sldChg>
      <pc:sldChg chg="add">
        <pc:chgData name="Steven Beales" userId="eaff2785-b27c-4813-b8df-1f232dab874f" providerId="ADAL" clId="{0629CCF9-0BBC-4190-A42E-F5F35DE5167E}" dt="2021-09-13T13:05:55.486" v="17617"/>
        <pc:sldMkLst>
          <pc:docMk/>
          <pc:sldMk cId="191011513" sldId="1616"/>
        </pc:sldMkLst>
      </pc:sldChg>
      <pc:sldChg chg="modSp mod modNotesTx">
        <pc:chgData name="Steven Beales" userId="eaff2785-b27c-4813-b8df-1f232dab874f" providerId="ADAL" clId="{0629CCF9-0BBC-4190-A42E-F5F35DE5167E}" dt="2021-09-13T03:36:06.683" v="11843" actId="20577"/>
        <pc:sldMkLst>
          <pc:docMk/>
          <pc:sldMk cId="4209986162" sldId="1701"/>
        </pc:sldMkLst>
        <pc:spChg chg="mod">
          <ac:chgData name="Steven Beales" userId="eaff2785-b27c-4813-b8df-1f232dab874f" providerId="ADAL" clId="{0629CCF9-0BBC-4190-A42E-F5F35DE5167E}" dt="2021-09-12T18:44:43.089" v="3520" actId="20577"/>
          <ac:spMkLst>
            <pc:docMk/>
            <pc:sldMk cId="4209986162" sldId="1701"/>
            <ac:spMk id="11" creationId="{034F6B33-406E-41EC-A3BE-8B715244E021}"/>
          </ac:spMkLst>
        </pc:spChg>
      </pc:sldChg>
      <pc:sldChg chg="addSp delSp modSp mod modNotesTx">
        <pc:chgData name="Steven Beales" userId="eaff2785-b27c-4813-b8df-1f232dab874f" providerId="ADAL" clId="{0629CCF9-0BBC-4190-A42E-F5F35DE5167E}" dt="2021-09-13T04:43:09.921" v="16713" actId="113"/>
        <pc:sldMkLst>
          <pc:docMk/>
          <pc:sldMk cId="2681422077" sldId="1705"/>
        </pc:sldMkLst>
        <pc:spChg chg="mod">
          <ac:chgData name="Steven Beales" userId="eaff2785-b27c-4813-b8df-1f232dab874f" providerId="ADAL" clId="{0629CCF9-0BBC-4190-A42E-F5F35DE5167E}" dt="2021-09-13T04:42:58.260" v="16711" actId="20577"/>
          <ac:spMkLst>
            <pc:docMk/>
            <pc:sldMk cId="2681422077" sldId="1705"/>
            <ac:spMk id="8" creationId="{CA996206-6F4F-4ADF-B797-A87B191BED14}"/>
          </ac:spMkLst>
        </pc:spChg>
        <pc:spChg chg="add del mod">
          <ac:chgData name="Steven Beales" userId="eaff2785-b27c-4813-b8df-1f232dab874f" providerId="ADAL" clId="{0629CCF9-0BBC-4190-A42E-F5F35DE5167E}" dt="2021-09-13T04:41:39.096" v="16670"/>
          <ac:spMkLst>
            <pc:docMk/>
            <pc:sldMk cId="2681422077" sldId="1705"/>
            <ac:spMk id="9" creationId="{6763BC10-C83F-44DF-8DA8-58298098379E}"/>
          </ac:spMkLst>
        </pc:spChg>
        <pc:spChg chg="add del mod">
          <ac:chgData name="Steven Beales" userId="eaff2785-b27c-4813-b8df-1f232dab874f" providerId="ADAL" clId="{0629CCF9-0BBC-4190-A42E-F5F35DE5167E}" dt="2021-09-13T04:41:51.206" v="16672"/>
          <ac:spMkLst>
            <pc:docMk/>
            <pc:sldMk cId="2681422077" sldId="1705"/>
            <ac:spMk id="10" creationId="{8C6739DF-09E0-47F1-8929-05559FF64A28}"/>
          </ac:spMkLst>
        </pc:spChg>
        <pc:spChg chg="mod">
          <ac:chgData name="Steven Beales" userId="eaff2785-b27c-4813-b8df-1f232dab874f" providerId="ADAL" clId="{0629CCF9-0BBC-4190-A42E-F5F35DE5167E}" dt="2021-09-13T04:41:22.630" v="16668" actId="20577"/>
          <ac:spMkLst>
            <pc:docMk/>
            <pc:sldMk cId="2681422077" sldId="1705"/>
            <ac:spMk id="11" creationId="{D2E52C15-E211-4C9A-8BCC-88CCCC02F9EA}"/>
          </ac:spMkLst>
        </pc:spChg>
        <pc:spChg chg="add del mod">
          <ac:chgData name="Steven Beales" userId="eaff2785-b27c-4813-b8df-1f232dab874f" providerId="ADAL" clId="{0629CCF9-0BBC-4190-A42E-F5F35DE5167E}" dt="2021-09-13T04:41:56.841" v="16674"/>
          <ac:spMkLst>
            <pc:docMk/>
            <pc:sldMk cId="2681422077" sldId="1705"/>
            <ac:spMk id="12" creationId="{8AA05107-0C40-40A1-81B2-8806E42761D2}"/>
          </ac:spMkLst>
        </pc:spChg>
      </pc:sldChg>
      <pc:sldChg chg="addSp delSp modSp mod modNotesTx">
        <pc:chgData name="Steven Beales" userId="eaff2785-b27c-4813-b8df-1f232dab874f" providerId="ADAL" clId="{0629CCF9-0BBC-4190-A42E-F5F35DE5167E}" dt="2021-09-13T04:30:57.625" v="15734" actId="5793"/>
        <pc:sldMkLst>
          <pc:docMk/>
          <pc:sldMk cId="1326314930" sldId="1706"/>
        </pc:sldMkLst>
        <pc:spChg chg="add del mod">
          <ac:chgData name="Steven Beales" userId="eaff2785-b27c-4813-b8df-1f232dab874f" providerId="ADAL" clId="{0629CCF9-0BBC-4190-A42E-F5F35DE5167E}" dt="2021-09-13T04:27:27.127" v="15492" actId="478"/>
          <ac:spMkLst>
            <pc:docMk/>
            <pc:sldMk cId="1326314930" sldId="1706"/>
            <ac:spMk id="9" creationId="{6858D30F-A76D-4C2E-A261-598ADFE738E1}"/>
          </ac:spMkLst>
        </pc:spChg>
        <pc:spChg chg="add mod">
          <ac:chgData name="Steven Beales" userId="eaff2785-b27c-4813-b8df-1f232dab874f" providerId="ADAL" clId="{0629CCF9-0BBC-4190-A42E-F5F35DE5167E}" dt="2021-09-13T04:30:15.197" v="15684" actId="1037"/>
          <ac:spMkLst>
            <pc:docMk/>
            <pc:sldMk cId="1326314930" sldId="1706"/>
            <ac:spMk id="12" creationId="{EA686EA7-9E44-47E4-AD8D-3207E29EE8CB}"/>
          </ac:spMkLst>
        </pc:spChg>
        <pc:spChg chg="add mod">
          <ac:chgData name="Steven Beales" userId="eaff2785-b27c-4813-b8df-1f232dab874f" providerId="ADAL" clId="{0629CCF9-0BBC-4190-A42E-F5F35DE5167E}" dt="2021-09-13T04:28:37.921" v="15509" actId="1037"/>
          <ac:spMkLst>
            <pc:docMk/>
            <pc:sldMk cId="1326314930" sldId="1706"/>
            <ac:spMk id="13" creationId="{2E4CDB39-FE94-4998-B5F5-2BC3848C86CB}"/>
          </ac:spMkLst>
        </pc:spChg>
        <pc:graphicFrameChg chg="mod modGraphic">
          <ac:chgData name="Steven Beales" userId="eaff2785-b27c-4813-b8df-1f232dab874f" providerId="ADAL" clId="{0629CCF9-0BBC-4190-A42E-F5F35DE5167E}" dt="2021-09-13T04:30:06.083" v="15677" actId="1035"/>
          <ac:graphicFrameMkLst>
            <pc:docMk/>
            <pc:sldMk cId="1326314930" sldId="1706"/>
            <ac:graphicFrameMk id="3" creationId="{EA102A26-9EF8-4AD1-B419-FDBB86E17808}"/>
          </ac:graphicFrameMkLst>
        </pc:graphicFrameChg>
        <pc:graphicFrameChg chg="del mod">
          <ac:chgData name="Steven Beales" userId="eaff2785-b27c-4813-b8df-1f232dab874f" providerId="ADAL" clId="{0629CCF9-0BBC-4190-A42E-F5F35DE5167E}" dt="2021-09-13T04:27:21.463" v="15490" actId="478"/>
          <ac:graphicFrameMkLst>
            <pc:docMk/>
            <pc:sldMk cId="1326314930" sldId="1706"/>
            <ac:graphicFrameMk id="10" creationId="{9CEE36A6-CD13-4284-AB4A-912E44746911}"/>
          </ac:graphicFrameMkLst>
        </pc:graphicFrameChg>
      </pc:sldChg>
      <pc:sldChg chg="addSp modSp mod modNotesTx">
        <pc:chgData name="Steven Beales" userId="eaff2785-b27c-4813-b8df-1f232dab874f" providerId="ADAL" clId="{0629CCF9-0BBC-4190-A42E-F5F35DE5167E}" dt="2021-09-13T04:38:27.400" v="16381" actId="20577"/>
        <pc:sldMkLst>
          <pc:docMk/>
          <pc:sldMk cId="3622923698" sldId="1707"/>
        </pc:sldMkLst>
        <pc:spChg chg="mod">
          <ac:chgData name="Steven Beales" userId="eaff2785-b27c-4813-b8df-1f232dab874f" providerId="ADAL" clId="{0629CCF9-0BBC-4190-A42E-F5F35DE5167E}" dt="2021-09-13T04:34:08.447" v="15868" actId="1035"/>
          <ac:spMkLst>
            <pc:docMk/>
            <pc:sldMk cId="3622923698" sldId="1707"/>
            <ac:spMk id="8" creationId="{AAB05DFD-EE3A-4F05-9526-438B26CB9DDF}"/>
          </ac:spMkLst>
        </pc:spChg>
        <pc:spChg chg="add mod">
          <ac:chgData name="Steven Beales" userId="eaff2785-b27c-4813-b8df-1f232dab874f" providerId="ADAL" clId="{0629CCF9-0BBC-4190-A42E-F5F35DE5167E}" dt="2021-09-13T04:33:54.782" v="15867" actId="6549"/>
          <ac:spMkLst>
            <pc:docMk/>
            <pc:sldMk cId="3622923698" sldId="1707"/>
            <ac:spMk id="10" creationId="{7613F7B0-BDD5-4C5D-B994-8062CB0BFC1F}"/>
          </ac:spMkLst>
        </pc:spChg>
        <pc:spChg chg="mod">
          <ac:chgData name="Steven Beales" userId="eaff2785-b27c-4813-b8df-1f232dab874f" providerId="ADAL" clId="{0629CCF9-0BBC-4190-A42E-F5F35DE5167E}" dt="2021-09-13T04:31:14.863" v="15735" actId="14100"/>
          <ac:spMkLst>
            <pc:docMk/>
            <pc:sldMk cId="3622923698" sldId="1707"/>
            <ac:spMk id="12" creationId="{2E1AB623-1FD6-4B30-B29F-A94A557E1DC4}"/>
          </ac:spMkLst>
        </pc:spChg>
        <pc:grpChg chg="mod">
          <ac:chgData name="Steven Beales" userId="eaff2785-b27c-4813-b8df-1f232dab874f" providerId="ADAL" clId="{0629CCF9-0BBC-4190-A42E-F5F35DE5167E}" dt="2021-09-13T04:34:08.447" v="15868" actId="1035"/>
          <ac:grpSpMkLst>
            <pc:docMk/>
            <pc:sldMk cId="3622923698" sldId="1707"/>
            <ac:grpSpMk id="7" creationId="{8E065B16-3298-4FC5-A693-B0DDE335A438}"/>
          </ac:grpSpMkLst>
        </pc:grpChg>
        <pc:picChg chg="mod">
          <ac:chgData name="Steven Beales" userId="eaff2785-b27c-4813-b8df-1f232dab874f" providerId="ADAL" clId="{0629CCF9-0BBC-4190-A42E-F5F35DE5167E}" dt="2021-09-13T04:34:08.447" v="15868" actId="1035"/>
          <ac:picMkLst>
            <pc:docMk/>
            <pc:sldMk cId="3622923698" sldId="1707"/>
            <ac:picMk id="2053" creationId="{59FEFD3C-CDDC-4A86-A298-66C2CA0DF69E}"/>
          </ac:picMkLst>
        </pc:picChg>
      </pc:sldChg>
      <pc:sldChg chg="modNotesTx">
        <pc:chgData name="Steven Beales" userId="eaff2785-b27c-4813-b8df-1f232dab874f" providerId="ADAL" clId="{0629CCF9-0BBC-4190-A42E-F5F35DE5167E}" dt="2021-09-12T21:19:18.892" v="11401" actId="20577"/>
        <pc:sldMkLst>
          <pc:docMk/>
          <pc:sldMk cId="3232565742" sldId="1709"/>
        </pc:sldMkLst>
      </pc:sldChg>
      <pc:sldChg chg="addSp delSp modSp modNotesTx">
        <pc:chgData name="Steven Beales" userId="eaff2785-b27c-4813-b8df-1f232dab874f" providerId="ADAL" clId="{0629CCF9-0BBC-4190-A42E-F5F35DE5167E}" dt="2021-09-12T20:23:20.351" v="10037" actId="20577"/>
        <pc:sldMkLst>
          <pc:docMk/>
          <pc:sldMk cId="2420966634" sldId="1710"/>
        </pc:sldMkLst>
        <pc:spChg chg="add del mod">
          <ac:chgData name="Steven Beales" userId="eaff2785-b27c-4813-b8df-1f232dab874f" providerId="ADAL" clId="{0629CCF9-0BBC-4190-A42E-F5F35DE5167E}" dt="2021-09-12T20:06:58.714" v="9274"/>
          <ac:spMkLst>
            <pc:docMk/>
            <pc:sldMk cId="2420966634" sldId="1710"/>
            <ac:spMk id="15" creationId="{4116881A-BEDC-4DFB-9CC2-55A723B852AE}"/>
          </ac:spMkLst>
        </pc:spChg>
        <pc:spChg chg="add del mod">
          <ac:chgData name="Steven Beales" userId="eaff2785-b27c-4813-b8df-1f232dab874f" providerId="ADAL" clId="{0629CCF9-0BBC-4190-A42E-F5F35DE5167E}" dt="2021-09-12T20:06:58.714" v="9274"/>
          <ac:spMkLst>
            <pc:docMk/>
            <pc:sldMk cId="2420966634" sldId="1710"/>
            <ac:spMk id="16" creationId="{315088F1-8084-4A6C-BF56-16648C7D82C2}"/>
          </ac:spMkLst>
        </pc:spChg>
        <pc:spChg chg="add del mod">
          <ac:chgData name="Steven Beales" userId="eaff2785-b27c-4813-b8df-1f232dab874f" providerId="ADAL" clId="{0629CCF9-0BBC-4190-A42E-F5F35DE5167E}" dt="2021-09-12T20:06:58.714" v="9274"/>
          <ac:spMkLst>
            <pc:docMk/>
            <pc:sldMk cId="2420966634" sldId="1710"/>
            <ac:spMk id="17" creationId="{AE7F3264-0820-4E87-86FD-354FCB9235C5}"/>
          </ac:spMkLst>
        </pc:spChg>
      </pc:sldChg>
      <pc:sldChg chg="modNotes">
        <pc:chgData name="Steven Beales" userId="eaff2785-b27c-4813-b8df-1f232dab874f" providerId="ADAL" clId="{0629CCF9-0BBC-4190-A42E-F5F35DE5167E}" dt="2021-09-13T04:07:08.129" v="13696"/>
        <pc:sldMkLst>
          <pc:docMk/>
          <pc:sldMk cId="1938789245" sldId="1711"/>
        </pc:sldMkLst>
      </pc:sldChg>
      <pc:sldChg chg="ord modNotesTx">
        <pc:chgData name="Steven Beales" userId="eaff2785-b27c-4813-b8df-1f232dab874f" providerId="ADAL" clId="{0629CCF9-0BBC-4190-A42E-F5F35DE5167E}" dt="2021-09-13T04:11:50.869" v="14117" actId="20577"/>
        <pc:sldMkLst>
          <pc:docMk/>
          <pc:sldMk cId="314012957" sldId="1712"/>
        </pc:sldMkLst>
      </pc:sldChg>
      <pc:sldChg chg="modSp mod modNotesTx">
        <pc:chgData name="Steven Beales" userId="eaff2785-b27c-4813-b8df-1f232dab874f" providerId="ADAL" clId="{0629CCF9-0BBC-4190-A42E-F5F35DE5167E}" dt="2021-09-13T04:23:27.761" v="15406" actId="20577"/>
        <pc:sldMkLst>
          <pc:docMk/>
          <pc:sldMk cId="614295380" sldId="1714"/>
        </pc:sldMkLst>
        <pc:spChg chg="mod">
          <ac:chgData name="Steven Beales" userId="eaff2785-b27c-4813-b8df-1f232dab874f" providerId="ADAL" clId="{0629CCF9-0BBC-4190-A42E-F5F35DE5167E}" dt="2021-09-13T04:23:27.761" v="15406" actId="20577"/>
          <ac:spMkLst>
            <pc:docMk/>
            <pc:sldMk cId="614295380" sldId="1714"/>
            <ac:spMk id="2" creationId="{48A8525A-1D5C-4246-8BD5-0CFB665CA8CB}"/>
          </ac:spMkLst>
        </pc:spChg>
        <pc:graphicFrameChg chg="modGraphic">
          <ac:chgData name="Steven Beales" userId="eaff2785-b27c-4813-b8df-1f232dab874f" providerId="ADAL" clId="{0629CCF9-0BBC-4190-A42E-F5F35DE5167E}" dt="2021-09-12T21:00:31.557" v="11164" actId="20577"/>
          <ac:graphicFrameMkLst>
            <pc:docMk/>
            <pc:sldMk cId="614295380" sldId="1714"/>
            <ac:graphicFrameMk id="15" creationId="{833A303A-1223-4F79-B4FF-2D0F967F3B5A}"/>
          </ac:graphicFrameMkLst>
        </pc:graphicFrameChg>
      </pc:sldChg>
      <pc:sldChg chg="modNotesTx">
        <pc:chgData name="Steven Beales" userId="eaff2785-b27c-4813-b8df-1f232dab874f" providerId="ADAL" clId="{0629CCF9-0BBC-4190-A42E-F5F35DE5167E}" dt="2021-09-13T03:36:37.143" v="11861" actId="20577"/>
        <pc:sldMkLst>
          <pc:docMk/>
          <pc:sldMk cId="3050752668" sldId="1715"/>
        </pc:sldMkLst>
      </pc:sldChg>
      <pc:sldChg chg="modNotesTx">
        <pc:chgData name="Steven Beales" userId="eaff2785-b27c-4813-b8df-1f232dab874f" providerId="ADAL" clId="{0629CCF9-0BBC-4190-A42E-F5F35DE5167E}" dt="2021-09-13T04:06:34.748" v="13695" actId="20577"/>
        <pc:sldMkLst>
          <pc:docMk/>
          <pc:sldMk cId="1181087986" sldId="2277"/>
        </pc:sldMkLst>
      </pc:sldChg>
      <pc:sldChg chg="modNotes modNotesTx">
        <pc:chgData name="Steven Beales" userId="eaff2785-b27c-4813-b8df-1f232dab874f" providerId="ADAL" clId="{0629CCF9-0BBC-4190-A42E-F5F35DE5167E}" dt="2021-09-13T03:53:56.982" v="12781" actId="20577"/>
        <pc:sldMkLst>
          <pc:docMk/>
          <pc:sldMk cId="364554781" sldId="2278"/>
        </pc:sldMkLst>
      </pc:sldChg>
      <pc:sldChg chg="modNotesTx">
        <pc:chgData name="Steven Beales" userId="eaff2785-b27c-4813-b8df-1f232dab874f" providerId="ADAL" clId="{0629CCF9-0BBC-4190-A42E-F5F35DE5167E}" dt="2021-09-13T03:55:17.507" v="12786" actId="20577"/>
        <pc:sldMkLst>
          <pc:docMk/>
          <pc:sldMk cId="1497614376" sldId="2279"/>
        </pc:sldMkLst>
      </pc:sldChg>
      <pc:sldChg chg="modNotesTx">
        <pc:chgData name="Steven Beales" userId="eaff2785-b27c-4813-b8df-1f232dab874f" providerId="ADAL" clId="{0629CCF9-0BBC-4190-A42E-F5F35DE5167E}" dt="2021-09-13T04:12:34.325" v="14124" actId="20577"/>
        <pc:sldMkLst>
          <pc:docMk/>
          <pc:sldMk cId="3523911121" sldId="2280"/>
        </pc:sldMkLst>
      </pc:sldChg>
      <pc:sldChg chg="modNotesTx">
        <pc:chgData name="Steven Beales" userId="eaff2785-b27c-4813-b8df-1f232dab874f" providerId="ADAL" clId="{0629CCF9-0BBC-4190-A42E-F5F35DE5167E}" dt="2021-09-12T20:30:27.928" v="11038" actId="20577"/>
        <pc:sldMkLst>
          <pc:docMk/>
          <pc:sldMk cId="2760085311" sldId="2281"/>
        </pc:sldMkLst>
      </pc:sldChg>
      <pc:sldChg chg="addSp delSp modSp mod modNotes modNotesTx">
        <pc:chgData name="Steven Beales" userId="eaff2785-b27c-4813-b8df-1f232dab874f" providerId="ADAL" clId="{0629CCF9-0BBC-4190-A42E-F5F35DE5167E}" dt="2021-09-13T04:53:30.517" v="17616" actId="20577"/>
        <pc:sldMkLst>
          <pc:docMk/>
          <pc:sldMk cId="1159082884" sldId="2283"/>
        </pc:sldMkLst>
        <pc:spChg chg="mod">
          <ac:chgData name="Steven Beales" userId="eaff2785-b27c-4813-b8df-1f232dab874f" providerId="ADAL" clId="{0629CCF9-0BBC-4190-A42E-F5F35DE5167E}" dt="2021-09-12T17:44:27.508" v="3434" actId="14100"/>
          <ac:spMkLst>
            <pc:docMk/>
            <pc:sldMk cId="1159082884" sldId="2283"/>
            <ac:spMk id="4" creationId="{8F62115F-939C-7B40-99C8-CAAD2C012281}"/>
          </ac:spMkLst>
        </pc:spChg>
        <pc:spChg chg="mod">
          <ac:chgData name="Steven Beales" userId="eaff2785-b27c-4813-b8df-1f232dab874f" providerId="ADAL" clId="{0629CCF9-0BBC-4190-A42E-F5F35DE5167E}" dt="2021-09-12T17:44:27.508" v="3434" actId="14100"/>
          <ac:spMkLst>
            <pc:docMk/>
            <pc:sldMk cId="1159082884" sldId="2283"/>
            <ac:spMk id="7" creationId="{6355A26A-96B1-4F5E-9B25-4FE5718AE9EB}"/>
          </ac:spMkLst>
        </pc:spChg>
        <pc:spChg chg="mod">
          <ac:chgData name="Steven Beales" userId="eaff2785-b27c-4813-b8df-1f232dab874f" providerId="ADAL" clId="{0629CCF9-0BBC-4190-A42E-F5F35DE5167E}" dt="2021-09-12T17:44:27.508" v="3434" actId="14100"/>
          <ac:spMkLst>
            <pc:docMk/>
            <pc:sldMk cId="1159082884" sldId="2283"/>
            <ac:spMk id="8" creationId="{CE6E624E-D10A-4FFF-A57A-168526095CAC}"/>
          </ac:spMkLst>
        </pc:spChg>
        <pc:spChg chg="mod">
          <ac:chgData name="Steven Beales" userId="eaff2785-b27c-4813-b8df-1f232dab874f" providerId="ADAL" clId="{0629CCF9-0BBC-4190-A42E-F5F35DE5167E}" dt="2021-09-12T21:10:24.462" v="11186" actId="2711"/>
          <ac:spMkLst>
            <pc:docMk/>
            <pc:sldMk cId="1159082884" sldId="2283"/>
            <ac:spMk id="13" creationId="{C3E77600-C618-4075-B295-11838D09C219}"/>
          </ac:spMkLst>
        </pc:spChg>
        <pc:spChg chg="mod">
          <ac:chgData name="Steven Beales" userId="eaff2785-b27c-4813-b8df-1f232dab874f" providerId="ADAL" clId="{0629CCF9-0BBC-4190-A42E-F5F35DE5167E}" dt="2021-09-12T17:44:27.508" v="3434" actId="14100"/>
          <ac:spMkLst>
            <pc:docMk/>
            <pc:sldMk cId="1159082884" sldId="2283"/>
            <ac:spMk id="14" creationId="{30DFEA49-5BF5-464C-836F-0EF17C2644B8}"/>
          </ac:spMkLst>
        </pc:spChg>
        <pc:spChg chg="mod">
          <ac:chgData name="Steven Beales" userId="eaff2785-b27c-4813-b8df-1f232dab874f" providerId="ADAL" clId="{0629CCF9-0BBC-4190-A42E-F5F35DE5167E}" dt="2021-09-12T21:10:33.150" v="11187" actId="2711"/>
          <ac:spMkLst>
            <pc:docMk/>
            <pc:sldMk cId="1159082884" sldId="2283"/>
            <ac:spMk id="15" creationId="{F4F9EAA4-712E-4F55-9434-C2337641FD26}"/>
          </ac:spMkLst>
        </pc:spChg>
        <pc:spChg chg="mod">
          <ac:chgData name="Steven Beales" userId="eaff2785-b27c-4813-b8df-1f232dab874f" providerId="ADAL" clId="{0629CCF9-0BBC-4190-A42E-F5F35DE5167E}" dt="2021-09-12T17:44:27.508" v="3434" actId="14100"/>
          <ac:spMkLst>
            <pc:docMk/>
            <pc:sldMk cId="1159082884" sldId="2283"/>
            <ac:spMk id="16" creationId="{02CFFDB1-FA4C-47D7-84E0-8C7FE1FB1964}"/>
          </ac:spMkLst>
        </pc:spChg>
        <pc:spChg chg="mod">
          <ac:chgData name="Steven Beales" userId="eaff2785-b27c-4813-b8df-1f232dab874f" providerId="ADAL" clId="{0629CCF9-0BBC-4190-A42E-F5F35DE5167E}" dt="2021-09-12T17:44:27.508" v="3434" actId="14100"/>
          <ac:spMkLst>
            <pc:docMk/>
            <pc:sldMk cId="1159082884" sldId="2283"/>
            <ac:spMk id="17" creationId="{7DC41A43-0C31-4C39-AB11-423DF9A561C0}"/>
          </ac:spMkLst>
        </pc:spChg>
        <pc:spChg chg="mod">
          <ac:chgData name="Steven Beales" userId="eaff2785-b27c-4813-b8df-1f232dab874f" providerId="ADAL" clId="{0629CCF9-0BBC-4190-A42E-F5F35DE5167E}" dt="2021-09-12T20:54:37.361" v="11151" actId="2711"/>
          <ac:spMkLst>
            <pc:docMk/>
            <pc:sldMk cId="1159082884" sldId="2283"/>
            <ac:spMk id="18" creationId="{D5D51368-030F-4D4D-8B60-5E61B909A492}"/>
          </ac:spMkLst>
        </pc:spChg>
        <pc:spChg chg="mod">
          <ac:chgData name="Steven Beales" userId="eaff2785-b27c-4813-b8df-1f232dab874f" providerId="ADAL" clId="{0629CCF9-0BBC-4190-A42E-F5F35DE5167E}" dt="2021-09-12T17:44:27.508" v="3434" actId="14100"/>
          <ac:spMkLst>
            <pc:docMk/>
            <pc:sldMk cId="1159082884" sldId="2283"/>
            <ac:spMk id="19" creationId="{DFE8D986-22C1-47E2-ACBE-E37A9F439986}"/>
          </ac:spMkLst>
        </pc:spChg>
        <pc:spChg chg="mod">
          <ac:chgData name="Steven Beales" userId="eaff2785-b27c-4813-b8df-1f232dab874f" providerId="ADAL" clId="{0629CCF9-0BBC-4190-A42E-F5F35DE5167E}" dt="2021-09-12T17:44:27.508" v="3434" actId="14100"/>
          <ac:spMkLst>
            <pc:docMk/>
            <pc:sldMk cId="1159082884" sldId="2283"/>
            <ac:spMk id="20" creationId="{33FF370E-585A-4C19-82F8-936158CD0B18}"/>
          </ac:spMkLst>
        </pc:spChg>
        <pc:spChg chg="mod">
          <ac:chgData name="Steven Beales" userId="eaff2785-b27c-4813-b8df-1f232dab874f" providerId="ADAL" clId="{0629CCF9-0BBC-4190-A42E-F5F35DE5167E}" dt="2021-09-12T20:51:22.187" v="11148" actId="2711"/>
          <ac:spMkLst>
            <pc:docMk/>
            <pc:sldMk cId="1159082884" sldId="2283"/>
            <ac:spMk id="21" creationId="{96F66371-F7F3-40AC-AEC3-A0C5A8A93F32}"/>
          </ac:spMkLst>
        </pc:spChg>
        <pc:spChg chg="mod">
          <ac:chgData name="Steven Beales" userId="eaff2785-b27c-4813-b8df-1f232dab874f" providerId="ADAL" clId="{0629CCF9-0BBC-4190-A42E-F5F35DE5167E}" dt="2021-09-12T17:44:41.582" v="3435" actId="2711"/>
          <ac:spMkLst>
            <pc:docMk/>
            <pc:sldMk cId="1159082884" sldId="2283"/>
            <ac:spMk id="22" creationId="{CACE5D86-574B-420D-A8A8-64C8E394F76A}"/>
          </ac:spMkLst>
        </pc:spChg>
        <pc:spChg chg="mod">
          <ac:chgData name="Steven Beales" userId="eaff2785-b27c-4813-b8df-1f232dab874f" providerId="ADAL" clId="{0629CCF9-0BBC-4190-A42E-F5F35DE5167E}" dt="2021-09-12T17:44:27.508" v="3434" actId="14100"/>
          <ac:spMkLst>
            <pc:docMk/>
            <pc:sldMk cId="1159082884" sldId="2283"/>
            <ac:spMk id="23" creationId="{DA9A1F7C-06E8-44A6-B11A-6EB38E60DEF4}"/>
          </ac:spMkLst>
        </pc:spChg>
        <pc:spChg chg="mod">
          <ac:chgData name="Steven Beales" userId="eaff2785-b27c-4813-b8df-1f232dab874f" providerId="ADAL" clId="{0629CCF9-0BBC-4190-A42E-F5F35DE5167E}" dt="2021-09-12T17:44:27.508" v="3434" actId="14100"/>
          <ac:spMkLst>
            <pc:docMk/>
            <pc:sldMk cId="1159082884" sldId="2283"/>
            <ac:spMk id="31" creationId="{34E5B0DE-04C0-4605-8F87-B50ABB021DB2}"/>
          </ac:spMkLst>
        </pc:spChg>
        <pc:spChg chg="mod">
          <ac:chgData name="Steven Beales" userId="eaff2785-b27c-4813-b8df-1f232dab874f" providerId="ADAL" clId="{0629CCF9-0BBC-4190-A42E-F5F35DE5167E}" dt="2021-09-12T17:44:27.508" v="3434" actId="14100"/>
          <ac:spMkLst>
            <pc:docMk/>
            <pc:sldMk cId="1159082884" sldId="2283"/>
            <ac:spMk id="32" creationId="{A259F59A-9BDB-4239-88E6-A21BC604AEC7}"/>
          </ac:spMkLst>
        </pc:spChg>
        <pc:spChg chg="mod">
          <ac:chgData name="Steven Beales" userId="eaff2785-b27c-4813-b8df-1f232dab874f" providerId="ADAL" clId="{0629CCF9-0BBC-4190-A42E-F5F35DE5167E}" dt="2021-09-12T20:54:16.159" v="11149" actId="2711"/>
          <ac:spMkLst>
            <pc:docMk/>
            <pc:sldMk cId="1159082884" sldId="2283"/>
            <ac:spMk id="37" creationId="{3CDA2ADB-F594-4435-98C6-E39E76B61E89}"/>
          </ac:spMkLst>
        </pc:spChg>
        <pc:spChg chg="mod">
          <ac:chgData name="Steven Beales" userId="eaff2785-b27c-4813-b8df-1f232dab874f" providerId="ADAL" clId="{0629CCF9-0BBC-4190-A42E-F5F35DE5167E}" dt="2021-09-12T20:54:25.877" v="11150" actId="2711"/>
          <ac:spMkLst>
            <pc:docMk/>
            <pc:sldMk cId="1159082884" sldId="2283"/>
            <ac:spMk id="38" creationId="{4091E5F0-BE05-4E6C-A52B-D85DC338AFE8}"/>
          </ac:spMkLst>
        </pc:spChg>
        <pc:spChg chg="mod">
          <ac:chgData name="Steven Beales" userId="eaff2785-b27c-4813-b8df-1f232dab874f" providerId="ADAL" clId="{0629CCF9-0BBC-4190-A42E-F5F35DE5167E}" dt="2021-09-12T17:44:27.508" v="3434" actId="14100"/>
          <ac:spMkLst>
            <pc:docMk/>
            <pc:sldMk cId="1159082884" sldId="2283"/>
            <ac:spMk id="39" creationId="{D1A96BE7-C00B-4818-8C74-53633EF37933}"/>
          </ac:spMkLst>
        </pc:spChg>
        <pc:spChg chg="mod">
          <ac:chgData name="Steven Beales" userId="eaff2785-b27c-4813-b8df-1f232dab874f" providerId="ADAL" clId="{0629CCF9-0BBC-4190-A42E-F5F35DE5167E}" dt="2021-09-12T17:44:27.508" v="3434" actId="14100"/>
          <ac:spMkLst>
            <pc:docMk/>
            <pc:sldMk cId="1159082884" sldId="2283"/>
            <ac:spMk id="40" creationId="{12AC9863-D6CD-4AAF-B5B3-87859BC72880}"/>
          </ac:spMkLst>
        </pc:spChg>
        <pc:spChg chg="mod">
          <ac:chgData name="Steven Beales" userId="eaff2785-b27c-4813-b8df-1f232dab874f" providerId="ADAL" clId="{0629CCF9-0BBC-4190-A42E-F5F35DE5167E}" dt="2021-09-12T17:44:27.508" v="3434" actId="14100"/>
          <ac:spMkLst>
            <pc:docMk/>
            <pc:sldMk cId="1159082884" sldId="2283"/>
            <ac:spMk id="41" creationId="{F0D5C9B6-7F56-4C83-999C-FDD61096B518}"/>
          </ac:spMkLst>
        </pc:spChg>
        <pc:spChg chg="mod">
          <ac:chgData name="Steven Beales" userId="eaff2785-b27c-4813-b8df-1f232dab874f" providerId="ADAL" clId="{0629CCF9-0BBC-4190-A42E-F5F35DE5167E}" dt="2021-09-12T17:44:27.508" v="3434" actId="14100"/>
          <ac:spMkLst>
            <pc:docMk/>
            <pc:sldMk cId="1159082884" sldId="2283"/>
            <ac:spMk id="45" creationId="{E65F69D0-4D22-4838-A5D2-464826563CB8}"/>
          </ac:spMkLst>
        </pc:spChg>
        <pc:spChg chg="mod">
          <ac:chgData name="Steven Beales" userId="eaff2785-b27c-4813-b8df-1f232dab874f" providerId="ADAL" clId="{0629CCF9-0BBC-4190-A42E-F5F35DE5167E}" dt="2021-09-12T17:44:27.508" v="3434" actId="14100"/>
          <ac:spMkLst>
            <pc:docMk/>
            <pc:sldMk cId="1159082884" sldId="2283"/>
            <ac:spMk id="46" creationId="{D452CBA9-1E8D-43EE-9336-429D9E98B24E}"/>
          </ac:spMkLst>
        </pc:spChg>
        <pc:spChg chg="mod">
          <ac:chgData name="Steven Beales" userId="eaff2785-b27c-4813-b8df-1f232dab874f" providerId="ADAL" clId="{0629CCF9-0BBC-4190-A42E-F5F35DE5167E}" dt="2021-09-12T17:44:27.508" v="3434" actId="14100"/>
          <ac:spMkLst>
            <pc:docMk/>
            <pc:sldMk cId="1159082884" sldId="2283"/>
            <ac:spMk id="47" creationId="{A5F464AC-9053-41B7-BB28-FE675CCE701D}"/>
          </ac:spMkLst>
        </pc:spChg>
        <pc:spChg chg="mod">
          <ac:chgData name="Steven Beales" userId="eaff2785-b27c-4813-b8df-1f232dab874f" providerId="ADAL" clId="{0629CCF9-0BBC-4190-A42E-F5F35DE5167E}" dt="2021-09-12T17:44:27.508" v="3434" actId="14100"/>
          <ac:spMkLst>
            <pc:docMk/>
            <pc:sldMk cId="1159082884" sldId="2283"/>
            <ac:spMk id="48" creationId="{33C9B2D1-94E4-4055-9F7F-6A802CD3BDED}"/>
          </ac:spMkLst>
        </pc:spChg>
        <pc:spChg chg="add del">
          <ac:chgData name="Steven Beales" userId="eaff2785-b27c-4813-b8df-1f232dab874f" providerId="ADAL" clId="{0629CCF9-0BBC-4190-A42E-F5F35DE5167E}" dt="2021-09-12T17:40:41.993" v="3403" actId="22"/>
          <ac:spMkLst>
            <pc:docMk/>
            <pc:sldMk cId="1159082884" sldId="2283"/>
            <ac:spMk id="49" creationId="{1AC9FAD6-522F-40C7-8B2A-BB3B0F6309AC}"/>
          </ac:spMkLst>
        </pc:spChg>
        <pc:spChg chg="add mod">
          <ac:chgData name="Steven Beales" userId="eaff2785-b27c-4813-b8df-1f232dab874f" providerId="ADAL" clId="{0629CCF9-0BBC-4190-A42E-F5F35DE5167E}" dt="2021-09-12T17:44:27.508" v="3434" actId="14100"/>
          <ac:spMkLst>
            <pc:docMk/>
            <pc:sldMk cId="1159082884" sldId="2283"/>
            <ac:spMk id="50" creationId="{57A17CD6-A7BC-43FA-8C79-60C06A6981B4}"/>
          </ac:spMkLst>
        </pc:spChg>
        <pc:grpChg chg="mod">
          <ac:chgData name="Steven Beales" userId="eaff2785-b27c-4813-b8df-1f232dab874f" providerId="ADAL" clId="{0629CCF9-0BBC-4190-A42E-F5F35DE5167E}" dt="2021-09-12T17:44:27.508" v="3434" actId="14100"/>
          <ac:grpSpMkLst>
            <pc:docMk/>
            <pc:sldMk cId="1159082884" sldId="2283"/>
            <ac:grpSpMk id="6" creationId="{982AEED1-A559-4F18-8836-55528A1FD6EE}"/>
          </ac:grpSpMkLst>
        </pc:grpChg>
        <pc:grpChg chg="mod">
          <ac:chgData name="Steven Beales" userId="eaff2785-b27c-4813-b8df-1f232dab874f" providerId="ADAL" clId="{0629CCF9-0BBC-4190-A42E-F5F35DE5167E}" dt="2021-09-12T17:44:27.508" v="3434" actId="14100"/>
          <ac:grpSpMkLst>
            <pc:docMk/>
            <pc:sldMk cId="1159082884" sldId="2283"/>
            <ac:grpSpMk id="24" creationId="{0FC47E06-9568-4AD8-84E9-28644F3BDCB5}"/>
          </ac:grpSpMkLst>
        </pc:grpChg>
        <pc:grpChg chg="mod">
          <ac:chgData name="Steven Beales" userId="eaff2785-b27c-4813-b8df-1f232dab874f" providerId="ADAL" clId="{0629CCF9-0BBC-4190-A42E-F5F35DE5167E}" dt="2021-09-12T17:44:27.508" v="3434" actId="14100"/>
          <ac:grpSpMkLst>
            <pc:docMk/>
            <pc:sldMk cId="1159082884" sldId="2283"/>
            <ac:grpSpMk id="27" creationId="{E577189E-2049-4EF7-B184-5DC348E48C7B}"/>
          </ac:grpSpMkLst>
        </pc:grpChg>
        <pc:grpChg chg="mod">
          <ac:chgData name="Steven Beales" userId="eaff2785-b27c-4813-b8df-1f232dab874f" providerId="ADAL" clId="{0629CCF9-0BBC-4190-A42E-F5F35DE5167E}" dt="2021-09-12T17:44:27.508" v="3434" actId="14100"/>
          <ac:grpSpMkLst>
            <pc:docMk/>
            <pc:sldMk cId="1159082884" sldId="2283"/>
            <ac:grpSpMk id="33" creationId="{32E90018-348F-4D76-AFF1-7373523EA8C6}"/>
          </ac:grpSpMkLst>
        </pc:grpChg>
        <pc:grpChg chg="mod">
          <ac:chgData name="Steven Beales" userId="eaff2785-b27c-4813-b8df-1f232dab874f" providerId="ADAL" clId="{0629CCF9-0BBC-4190-A42E-F5F35DE5167E}" dt="2021-09-12T17:44:27.508" v="3434" actId="14100"/>
          <ac:grpSpMkLst>
            <pc:docMk/>
            <pc:sldMk cId="1159082884" sldId="2283"/>
            <ac:grpSpMk id="42" creationId="{095CC38B-9E08-46DE-BA49-1DD662915617}"/>
          </ac:grpSpMkLst>
        </pc:grpChg>
      </pc:sldChg>
      <pc:sldChg chg="modSp mod">
        <pc:chgData name="Steven Beales" userId="eaff2785-b27c-4813-b8df-1f232dab874f" providerId="ADAL" clId="{0629CCF9-0BBC-4190-A42E-F5F35DE5167E}" dt="2021-09-12T20:49:39.337" v="11146" actId="2711"/>
        <pc:sldMkLst>
          <pc:docMk/>
          <pc:sldMk cId="3127616132" sldId="7820"/>
        </pc:sldMkLst>
        <pc:spChg chg="mod">
          <ac:chgData name="Steven Beales" userId="eaff2785-b27c-4813-b8df-1f232dab874f" providerId="ADAL" clId="{0629CCF9-0BBC-4190-A42E-F5F35DE5167E}" dt="2021-09-12T20:49:06.744" v="11145" actId="113"/>
          <ac:spMkLst>
            <pc:docMk/>
            <pc:sldMk cId="3127616132" sldId="7820"/>
            <ac:spMk id="2" creationId="{3ED6A142-2813-46A0-AC54-54062AFAD2A2}"/>
          </ac:spMkLst>
        </pc:spChg>
        <pc:spChg chg="mod">
          <ac:chgData name="Steven Beales" userId="eaff2785-b27c-4813-b8df-1f232dab874f" providerId="ADAL" clId="{0629CCF9-0BBC-4190-A42E-F5F35DE5167E}" dt="2021-09-12T20:49:39.337" v="11146" actId="2711"/>
          <ac:spMkLst>
            <pc:docMk/>
            <pc:sldMk cId="3127616132" sldId="7820"/>
            <ac:spMk id="3" creationId="{8F9CA89E-BE1D-4485-B161-924A7CAB3D13}"/>
          </ac:spMkLst>
        </pc:spChg>
      </pc:sldChg>
      <pc:sldChg chg="modSp mod">
        <pc:chgData name="Steven Beales" userId="eaff2785-b27c-4813-b8df-1f232dab874f" providerId="ADAL" clId="{0629CCF9-0BBC-4190-A42E-F5F35DE5167E}" dt="2021-09-12T17:50:04.160" v="3489" actId="108"/>
        <pc:sldMkLst>
          <pc:docMk/>
          <pc:sldMk cId="3009050348" sldId="7827"/>
        </pc:sldMkLst>
        <pc:spChg chg="mod">
          <ac:chgData name="Steven Beales" userId="eaff2785-b27c-4813-b8df-1f232dab874f" providerId="ADAL" clId="{0629CCF9-0BBC-4190-A42E-F5F35DE5167E}" dt="2021-09-12T17:50:04.160" v="3489" actId="108"/>
          <ac:spMkLst>
            <pc:docMk/>
            <pc:sldMk cId="3009050348" sldId="7827"/>
            <ac:spMk id="3" creationId="{5AFA13FA-80D2-47B1-90CF-DFD27322D76C}"/>
          </ac:spMkLst>
        </pc:spChg>
      </pc:sldChg>
      <pc:sldChg chg="modSp mod">
        <pc:chgData name="Steven Beales" userId="eaff2785-b27c-4813-b8df-1f232dab874f" providerId="ADAL" clId="{0629CCF9-0BBC-4190-A42E-F5F35DE5167E}" dt="2021-09-12T17:50:15.700" v="3494" actId="108"/>
        <pc:sldMkLst>
          <pc:docMk/>
          <pc:sldMk cId="3086887047" sldId="7828"/>
        </pc:sldMkLst>
        <pc:spChg chg="mod">
          <ac:chgData name="Steven Beales" userId="eaff2785-b27c-4813-b8df-1f232dab874f" providerId="ADAL" clId="{0629CCF9-0BBC-4190-A42E-F5F35DE5167E}" dt="2021-09-12T17:50:15.700" v="3494" actId="108"/>
          <ac:spMkLst>
            <pc:docMk/>
            <pc:sldMk cId="3086887047" sldId="7828"/>
            <ac:spMk id="3" creationId="{9F44401C-158C-FF41-8B64-D66F382FF5AF}"/>
          </ac:spMkLst>
        </pc:spChg>
      </pc:sldChg>
      <pc:sldChg chg="modSp mod">
        <pc:chgData name="Steven Beales" userId="eaff2785-b27c-4813-b8df-1f232dab874f" providerId="ADAL" clId="{0629CCF9-0BBC-4190-A42E-F5F35DE5167E}" dt="2021-09-12T20:50:31.141" v="11147" actId="2711"/>
        <pc:sldMkLst>
          <pc:docMk/>
          <pc:sldMk cId="608130310" sldId="7830"/>
        </pc:sldMkLst>
        <pc:spChg chg="mod">
          <ac:chgData name="Steven Beales" userId="eaff2785-b27c-4813-b8df-1f232dab874f" providerId="ADAL" clId="{0629CCF9-0BBC-4190-A42E-F5F35DE5167E}" dt="2021-09-12T17:49:44.976" v="3480" actId="108"/>
          <ac:spMkLst>
            <pc:docMk/>
            <pc:sldMk cId="608130310" sldId="7830"/>
            <ac:spMk id="3" creationId="{9F44401C-158C-FF41-8B64-D66F382FF5AF}"/>
          </ac:spMkLst>
        </pc:spChg>
        <pc:spChg chg="mod">
          <ac:chgData name="Steven Beales" userId="eaff2785-b27c-4813-b8df-1f232dab874f" providerId="ADAL" clId="{0629CCF9-0BBC-4190-A42E-F5F35DE5167E}" dt="2021-09-12T20:50:31.141" v="11147" actId="2711"/>
          <ac:spMkLst>
            <pc:docMk/>
            <pc:sldMk cId="608130310" sldId="7830"/>
            <ac:spMk id="7" creationId="{185942F7-2610-4E39-A23B-29A1F5DB3DDF}"/>
          </ac:spMkLst>
        </pc:spChg>
      </pc:sldChg>
      <pc:sldChg chg="modSp mod">
        <pc:chgData name="Steven Beales" userId="eaff2785-b27c-4813-b8df-1f232dab874f" providerId="ADAL" clId="{0629CCF9-0BBC-4190-A42E-F5F35DE5167E}" dt="2021-09-12T17:50:20.218" v="3498" actId="108"/>
        <pc:sldMkLst>
          <pc:docMk/>
          <pc:sldMk cId="1070390522" sldId="7832"/>
        </pc:sldMkLst>
        <pc:spChg chg="mod">
          <ac:chgData name="Steven Beales" userId="eaff2785-b27c-4813-b8df-1f232dab874f" providerId="ADAL" clId="{0629CCF9-0BBC-4190-A42E-F5F35DE5167E}" dt="2021-09-12T17:50:20.218" v="3498" actId="108"/>
          <ac:spMkLst>
            <pc:docMk/>
            <pc:sldMk cId="1070390522" sldId="7832"/>
            <ac:spMk id="3" creationId="{5AFA13FA-80D2-47B1-90CF-DFD27322D76C}"/>
          </ac:spMkLst>
        </pc:spChg>
      </pc:sldChg>
      <pc:sldChg chg="modSp mod">
        <pc:chgData name="Steven Beales" userId="eaff2785-b27c-4813-b8df-1f232dab874f" providerId="ADAL" clId="{0629CCF9-0BBC-4190-A42E-F5F35DE5167E}" dt="2021-09-12T20:48:21.876" v="11144" actId="255"/>
        <pc:sldMkLst>
          <pc:docMk/>
          <pc:sldMk cId="3468768602" sldId="7833"/>
        </pc:sldMkLst>
        <pc:spChg chg="mod">
          <ac:chgData name="Steven Beales" userId="eaff2785-b27c-4813-b8df-1f232dab874f" providerId="ADAL" clId="{0629CCF9-0BBC-4190-A42E-F5F35DE5167E}" dt="2021-09-12T20:48:21.876" v="11144" actId="255"/>
          <ac:spMkLst>
            <pc:docMk/>
            <pc:sldMk cId="3468768602" sldId="7833"/>
            <ac:spMk id="3" creationId="{5AFA13FA-80D2-47B1-90CF-DFD27322D76C}"/>
          </ac:spMkLst>
        </pc:spChg>
      </pc:sldChg>
      <pc:sldChg chg="modSp mod modNotes modNotesTx">
        <pc:chgData name="Steven Beales" userId="eaff2785-b27c-4813-b8df-1f232dab874f" providerId="ADAL" clId="{0629CCF9-0BBC-4190-A42E-F5F35DE5167E}" dt="2021-09-13T04:40:53.405" v="16660" actId="20577"/>
        <pc:sldMkLst>
          <pc:docMk/>
          <pc:sldMk cId="3278582885" sldId="7835"/>
        </pc:sldMkLst>
        <pc:spChg chg="mod">
          <ac:chgData name="Steven Beales" userId="eaff2785-b27c-4813-b8df-1f232dab874f" providerId="ADAL" clId="{0629CCF9-0BBC-4190-A42E-F5F35DE5167E}" dt="2021-09-13T04:39:16.692" v="16476" actId="20577"/>
          <ac:spMkLst>
            <pc:docMk/>
            <pc:sldMk cId="3278582885" sldId="7835"/>
            <ac:spMk id="5" creationId="{6F08C45C-9E08-40EA-B86B-ADC63C1419E1}"/>
          </ac:spMkLst>
        </pc:spChg>
      </pc:sldChg>
      <pc:sldChg chg="addSp delSp modSp new mod modNotesTx">
        <pc:chgData name="Steven Beales" userId="eaff2785-b27c-4813-b8df-1f232dab874f" providerId="ADAL" clId="{0629CCF9-0BBC-4190-A42E-F5F35DE5167E}" dt="2021-09-13T03:34:40.966" v="11706" actId="20577"/>
        <pc:sldMkLst>
          <pc:docMk/>
          <pc:sldMk cId="1977015076" sldId="7836"/>
        </pc:sldMkLst>
        <pc:spChg chg="del">
          <ac:chgData name="Steven Beales" userId="eaff2785-b27c-4813-b8df-1f232dab874f" providerId="ADAL" clId="{0629CCF9-0BBC-4190-A42E-F5F35DE5167E}" dt="2021-09-11T21:49:33.834" v="1231" actId="478"/>
          <ac:spMkLst>
            <pc:docMk/>
            <pc:sldMk cId="1977015076" sldId="7836"/>
            <ac:spMk id="2" creationId="{862D2830-E1EC-451D-A8F4-788B77D4CCBC}"/>
          </ac:spMkLst>
        </pc:spChg>
        <pc:spChg chg="del">
          <ac:chgData name="Steven Beales" userId="eaff2785-b27c-4813-b8df-1f232dab874f" providerId="ADAL" clId="{0629CCF9-0BBC-4190-A42E-F5F35DE5167E}" dt="2021-09-11T21:49:36.476" v="1232" actId="478"/>
          <ac:spMkLst>
            <pc:docMk/>
            <pc:sldMk cId="1977015076" sldId="7836"/>
            <ac:spMk id="3" creationId="{08DCE2BF-E1D9-460F-AD8C-FB0DF0C262C2}"/>
          </ac:spMkLst>
        </pc:spChg>
        <pc:spChg chg="del">
          <ac:chgData name="Steven Beales" userId="eaff2785-b27c-4813-b8df-1f232dab874f" providerId="ADAL" clId="{0629CCF9-0BBC-4190-A42E-F5F35DE5167E}" dt="2021-09-11T21:49:57.013" v="1235" actId="478"/>
          <ac:spMkLst>
            <pc:docMk/>
            <pc:sldMk cId="1977015076" sldId="7836"/>
            <ac:spMk id="5" creationId="{E3611557-9A2F-477C-AA9C-C7EDD49187A6}"/>
          </ac:spMkLst>
        </pc:spChg>
        <pc:spChg chg="del">
          <ac:chgData name="Steven Beales" userId="eaff2785-b27c-4813-b8df-1f232dab874f" providerId="ADAL" clId="{0629CCF9-0BBC-4190-A42E-F5F35DE5167E}" dt="2021-09-11T21:49:47.609" v="1234" actId="478"/>
          <ac:spMkLst>
            <pc:docMk/>
            <pc:sldMk cId="1977015076" sldId="7836"/>
            <ac:spMk id="7" creationId="{16160459-E63A-47F4-A060-EDD816C234E7}"/>
          </ac:spMkLst>
        </pc:spChg>
        <pc:spChg chg="del">
          <ac:chgData name="Steven Beales" userId="eaff2785-b27c-4813-b8df-1f232dab874f" providerId="ADAL" clId="{0629CCF9-0BBC-4190-A42E-F5F35DE5167E}" dt="2021-09-11T21:49:39.453" v="1233" actId="478"/>
          <ac:spMkLst>
            <pc:docMk/>
            <pc:sldMk cId="1977015076" sldId="7836"/>
            <ac:spMk id="8" creationId="{B2AAF001-A942-4E20-B72A-82A16BF07FDA}"/>
          </ac:spMkLst>
        </pc:spChg>
        <pc:spChg chg="del mod">
          <ac:chgData name="Steven Beales" userId="eaff2785-b27c-4813-b8df-1f232dab874f" providerId="ADAL" clId="{0629CCF9-0BBC-4190-A42E-F5F35DE5167E}" dt="2021-09-12T17:19:15.142" v="1896" actId="931"/>
          <ac:spMkLst>
            <pc:docMk/>
            <pc:sldMk cId="1977015076" sldId="7836"/>
            <ac:spMk id="9" creationId="{66671C0C-71E6-4F92-92AB-70F23162654A}"/>
          </ac:spMkLst>
        </pc:spChg>
        <pc:spChg chg="add del">
          <ac:chgData name="Steven Beales" userId="eaff2785-b27c-4813-b8df-1f232dab874f" providerId="ADAL" clId="{0629CCF9-0BBC-4190-A42E-F5F35DE5167E}" dt="2021-09-12T17:20:29.665" v="1903" actId="478"/>
          <ac:spMkLst>
            <pc:docMk/>
            <pc:sldMk cId="1977015076" sldId="7836"/>
            <ac:spMk id="10" creationId="{F6AFD6BC-C9AA-4451-8C59-C3DC5DE18B83}"/>
          </ac:spMkLst>
        </pc:spChg>
        <pc:spChg chg="add mod">
          <ac:chgData name="Steven Beales" userId="eaff2785-b27c-4813-b8df-1f232dab874f" providerId="ADAL" clId="{0629CCF9-0BBC-4190-A42E-F5F35DE5167E}" dt="2021-09-12T17:20:54.959" v="1926" actId="20577"/>
          <ac:spMkLst>
            <pc:docMk/>
            <pc:sldMk cId="1977015076" sldId="7836"/>
            <ac:spMk id="11" creationId="{3B945FB4-83D8-4FE0-BA69-4239318560B0}"/>
          </ac:spMkLst>
        </pc:spChg>
        <pc:picChg chg="add mod">
          <ac:chgData name="Steven Beales" userId="eaff2785-b27c-4813-b8df-1f232dab874f" providerId="ADAL" clId="{0629CCF9-0BBC-4190-A42E-F5F35DE5167E}" dt="2021-09-12T21:24:45.479" v="11403" actId="1076"/>
          <ac:picMkLst>
            <pc:docMk/>
            <pc:sldMk cId="1977015076" sldId="7836"/>
            <ac:picMk id="5" creationId="{35B001D8-758D-4652-933E-8948838439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57333" cy="353854"/>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5303577" y="0"/>
            <a:ext cx="4057333" cy="353854"/>
          </a:xfrm>
          <a:prstGeom prst="rect">
            <a:avLst/>
          </a:prstGeom>
        </p:spPr>
        <p:txBody>
          <a:bodyPr vert="horz" lIns="93936" tIns="46968" rIns="93936" bIns="46968" rtlCol="0"/>
          <a:lstStyle>
            <a:lvl1pPr algn="r">
              <a:defRPr sz="1200"/>
            </a:lvl1pPr>
          </a:lstStyle>
          <a:p>
            <a:fld id="{3532A3C2-AE41-B847-8A37-F79A2BC922E1}" type="datetimeFigureOut">
              <a:rPr lang="en-US" smtClean="0"/>
              <a:t>9/13/2021</a:t>
            </a:fld>
            <a:endParaRPr lang="en-US"/>
          </a:p>
        </p:txBody>
      </p:sp>
      <p:sp>
        <p:nvSpPr>
          <p:cNvPr id="4" name="Slide Image Placeholder 3"/>
          <p:cNvSpPr>
            <a:spLocks noGrp="1" noRot="1" noChangeAspect="1"/>
          </p:cNvSpPr>
          <p:nvPr>
            <p:ph type="sldImg" idx="2"/>
          </p:nvPr>
        </p:nvSpPr>
        <p:spPr>
          <a:xfrm>
            <a:off x="2322513" y="530225"/>
            <a:ext cx="4718050" cy="2654300"/>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936308" y="3361611"/>
            <a:ext cx="7490460" cy="31846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21993"/>
            <a:ext cx="4057333" cy="353854"/>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5303577" y="6721993"/>
            <a:ext cx="4057333" cy="353854"/>
          </a:xfrm>
          <a:prstGeom prst="rect">
            <a:avLst/>
          </a:prstGeom>
        </p:spPr>
        <p:txBody>
          <a:bodyPr vert="horz" lIns="93936" tIns="46968" rIns="93936" bIns="46968" rtlCol="0" anchor="b"/>
          <a:lstStyle>
            <a:lvl1pPr algn="r">
              <a:defRPr sz="1200"/>
            </a:lvl1pPr>
          </a:lstStyle>
          <a:p>
            <a:fld id="{728A7EBD-017F-3546-AB86-3EDED7C32BF6}" type="slidenum">
              <a:rPr lang="en-US" smtClean="0"/>
              <a:t>‹#›</a:t>
            </a:fld>
            <a:endParaRPr lang="en-US"/>
          </a:p>
        </p:txBody>
      </p:sp>
    </p:spTree>
    <p:extLst>
      <p:ext uri="{BB962C8B-B14F-4D97-AF65-F5344CB8AC3E}">
        <p14:creationId xmlns:p14="http://schemas.microsoft.com/office/powerpoint/2010/main" val="37854259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A7EBD-017F-3546-AB86-3EDED7C32BF6}" type="slidenum">
              <a:rPr lang="en-US" smtClean="0"/>
              <a:t>1</a:t>
            </a:fld>
            <a:endParaRPr lang="en-US" dirty="0"/>
          </a:p>
        </p:txBody>
      </p:sp>
    </p:spTree>
    <p:extLst>
      <p:ext uri="{BB962C8B-B14F-4D97-AF65-F5344CB8AC3E}">
        <p14:creationId xmlns:p14="http://schemas.microsoft.com/office/powerpoint/2010/main" val="288392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Approximately 85% of IND Safety Reports should not be sent to US Investigators per IND Safety Reporting final rule +</a:t>
            </a:r>
          </a:p>
          <a:p>
            <a:endParaRPr lang="en-US" dirty="0"/>
          </a:p>
          <a:p>
            <a:r>
              <a:rPr lang="en-US" dirty="0"/>
              <a:t>That 85% estimate is the FDA’s estimate. OHRP estimated it was 84% in a 10-year review of safety reports, </a:t>
            </a:r>
          </a:p>
          <a:p>
            <a:endParaRPr lang="en-US" dirty="0"/>
          </a:p>
          <a:p>
            <a:r>
              <a:rPr lang="en-US" dirty="0"/>
              <a:t>What does it mean to say all of us are part of that 85%? Even in Drug Safety departments at top 10 pharma that follow every medical and statistical best practice in the final rule and have reduced their submissions to FDA by 90%, there are still have many outsourced global trials sending 100% of IND Safety Reports out to investigators so the sites are receiving 10 x as many safety reports in the FDA. Often because many in industry take GCP to mean that every investigator must see the same safety info, but this is not optimal. Local laws apply – at least under FDA INDs.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Investigators say that IND Safety Reporting is ‘a failed system’ and an ‘exercise in checking boxes’ ^ . This statement comes from an anonymized CTTI survey in which most investigators admitted to not reading the reports, and never changing clinical practice except for Dear Investigator Letters.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Top site networks like US oncology are receiving around 20k reports annually. At WCG we have access to nearly 200m safety notifications – we find that average PI gets 170 safety reports per quarter. The median PI gets 85 reports per quarter. The numbers are skewed by PIs at largest sites. </a:t>
            </a:r>
          </a:p>
          <a:p>
            <a:endParaRPr lang="en-US" dirty="0"/>
          </a:p>
          <a:p>
            <a:r>
              <a:rPr lang="en-US" dirty="0"/>
              <a:t>Too many reports are submitted but less than ½ the AEs that should be reported are reported because patients and sites are often not trained on recognizing AEs in a protocol. We have too few reports coming into the sponsor and too many reports going out. It was a surprise to me that underreporting of AEs is the 3</a:t>
            </a:r>
            <a:r>
              <a:rPr lang="en-US" baseline="30000" dirty="0"/>
              <a:t>rd</a:t>
            </a:r>
            <a:r>
              <a:rPr lang="en-US" dirty="0"/>
              <a:t> most common major audit finding during FDA Clinical Investigator Inspection findings since 1977.</a:t>
            </a:r>
          </a:p>
          <a:p>
            <a:endParaRPr lang="en-US" dirty="0"/>
          </a:p>
          <a:p>
            <a:r>
              <a:rPr lang="en-US" dirty="0"/>
              <a:t>We’ve had discussions with research directors at all top 10 cancer centers in US this year. 3 of top 5 and 7 out of top 10 have policies that are understandable given the quality and volume of IND safety reports that they’ve received but are not compliant to the final rule.</a:t>
            </a:r>
          </a:p>
        </p:txBody>
      </p:sp>
      <p:sp>
        <p:nvSpPr>
          <p:cNvPr id="4" name="Slide Number Placeholder 3"/>
          <p:cNvSpPr>
            <a:spLocks noGrp="1"/>
          </p:cNvSpPr>
          <p:nvPr>
            <p:ph type="sldNum" sz="quarter" idx="5"/>
          </p:nvPr>
        </p:nvSpPr>
        <p:spPr/>
        <p:txBody>
          <a:bodyPr/>
          <a:lstStyle/>
          <a:p>
            <a:fld id="{728A7EBD-017F-3546-AB86-3EDED7C32BF6}" type="slidenum">
              <a:rPr lang="en-US" smtClean="0"/>
              <a:t>10</a:t>
            </a:fld>
            <a:endParaRPr lang="en-US" dirty="0"/>
          </a:p>
        </p:txBody>
      </p:sp>
    </p:spTree>
    <p:extLst>
      <p:ext uri="{BB962C8B-B14F-4D97-AF65-F5344CB8AC3E}">
        <p14:creationId xmlns:p14="http://schemas.microsoft.com/office/powerpoint/2010/main" val="2576281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91A4D45-F150-42C8-83FC-C05E8530F206}"/>
              </a:ext>
            </a:extLst>
          </p:cNvPr>
          <p:cNvSpPr>
            <a:spLocks noGrp="1"/>
          </p:cNvSpPr>
          <p:nvPr>
            <p:ph type="body" idx="1"/>
          </p:nvPr>
        </p:nvSpPr>
        <p:spPr/>
        <p:txBody>
          <a:bodyPr/>
          <a:lstStyle/>
          <a:p>
            <a:r>
              <a:rPr lang="en-US" dirty="0"/>
              <a:t>What do we mean when we talk about safety reporting and safety management? We’re not referring just to submitting IND Safety reports to regulators, investigators and ethics committees or collecting AEs and SAEs from sites. We mean the whole safety lifecycle throughout the clinical trial and beyond that involves not just drug safety and PV, but Clinical Development, Operations, Quality, Regulatory and Technology. Creating the RACI to ensure the right team are performing the right actions is one of the hardest things for sponsors to get right.</a:t>
            </a:r>
          </a:p>
          <a:p>
            <a:endParaRPr lang="en-US" dirty="0"/>
          </a:p>
          <a:p>
            <a:r>
              <a:rPr lang="en-US" dirty="0"/>
              <a:t>Critical steps in improving our safety process include</a:t>
            </a:r>
          </a:p>
          <a:p>
            <a:endParaRPr lang="en-US" dirty="0"/>
          </a:p>
          <a:p>
            <a:r>
              <a:rPr lang="en-US" dirty="0"/>
              <a:t>Identifying anticipated or disease related events in the protocol. Classifying what serious adverse events are part of the disease, capturing the underlying rates and severity in the protocol and explaining how they will be monitored is the first key step to a best practice safety reporting system. </a:t>
            </a:r>
          </a:p>
          <a:p>
            <a:endParaRPr lang="en-US" dirty="0"/>
          </a:p>
          <a:p>
            <a:r>
              <a:rPr lang="en-US" dirty="0"/>
              <a:t>2</a:t>
            </a:r>
            <a:r>
              <a:rPr lang="en-US" baseline="30000" dirty="0"/>
              <a:t>nd</a:t>
            </a:r>
            <a:r>
              <a:rPr lang="en-US" dirty="0"/>
              <a:t> - selecting and training investigators who are not only experts in the disease but know how to perform a causality assessment using a WHO checklist or at minimum a Naranjo algorithm will help stop the investigator assuming an SAE is causally related to the drug just because there is a temporal relation.</a:t>
            </a:r>
          </a:p>
          <a:p>
            <a:endParaRPr lang="en-US" dirty="0"/>
          </a:p>
          <a:p>
            <a:r>
              <a:rPr lang="en-US" dirty="0"/>
              <a:t>3</a:t>
            </a:r>
            <a:r>
              <a:rPr lang="en-US" baseline="30000" dirty="0"/>
              <a:t>rd</a:t>
            </a:r>
            <a:r>
              <a:rPr lang="en-US" dirty="0"/>
              <a:t>. Reference Safety Information drives expectedness. This is a complex topic because of lack of global harmonization and approvals that we’ll come back to.</a:t>
            </a:r>
          </a:p>
          <a:p>
            <a:endParaRPr lang="en-US" dirty="0"/>
          </a:p>
          <a:p>
            <a:r>
              <a:rPr lang="en-US" dirty="0"/>
              <a:t>4</a:t>
            </a:r>
            <a:r>
              <a:rPr lang="en-US" baseline="30000" dirty="0"/>
              <a:t>th</a:t>
            </a:r>
            <a:r>
              <a:rPr lang="en-US" dirty="0"/>
              <a:t> Patients need to be trained to recognize AEs during the informed consent process.</a:t>
            </a:r>
          </a:p>
          <a:p>
            <a:endParaRPr lang="en-US" dirty="0"/>
          </a:p>
          <a:p>
            <a:r>
              <a:rPr lang="en-US" dirty="0"/>
              <a:t>5. SAE templates should use a standard such as CDASH.</a:t>
            </a:r>
          </a:p>
          <a:p>
            <a:endParaRPr lang="en-US" dirty="0"/>
          </a:p>
          <a:p>
            <a:r>
              <a:rPr lang="en-US" dirty="0"/>
              <a:t>6. Aggregate analysis to determine if the drug is causing SAEs at greater frequency or severity than the control group or underlying population is the heart of  a modern safety process.</a:t>
            </a:r>
          </a:p>
          <a:p>
            <a:endParaRPr lang="en-US" dirty="0"/>
          </a:p>
          <a:p>
            <a:r>
              <a:rPr lang="en-US" dirty="0"/>
              <a:t>7. Labelling – I used to look at labels and say “Everything that the drug is supposed to cure, it also causes. I wonder why?” Now I realize most of these potential adverse effects were reported as causally related serious adverse reactions during clinical trials when they were caused by underlying disease. Our labels deter patients by capturing adverse effects not caused by drug and do not highlight important effects to watch for that are drug related.</a:t>
            </a:r>
          </a:p>
          <a:p>
            <a:endParaRPr lang="en-US" dirty="0"/>
          </a:p>
          <a:p>
            <a:r>
              <a:rPr lang="en-US" dirty="0"/>
              <a:t>8. 568 drugs have been withdrawn post-market. Of the 222 drugs approved in US from 2001-2010, 3 were withdrawn for safety reasons; there were 61 black box warnings added and 59 Dear Healthcare Provider letters affecting 1/3</a:t>
            </a:r>
            <a:r>
              <a:rPr lang="en-US" baseline="30000" dirty="0"/>
              <a:t>rd</a:t>
            </a:r>
            <a:r>
              <a:rPr lang="en-US" dirty="0"/>
              <a:t> of all drugs.</a:t>
            </a:r>
          </a:p>
          <a:p>
            <a:endParaRPr lang="en-US" dirty="0"/>
          </a:p>
          <a:p>
            <a:r>
              <a:rPr lang="en-US" dirty="0"/>
              <a:t>Post-marketing adverse reactions are estimated to be 4</a:t>
            </a:r>
            <a:r>
              <a:rPr lang="en-US" baseline="30000" dirty="0"/>
              <a:t>th</a:t>
            </a:r>
            <a:r>
              <a:rPr lang="en-US" dirty="0"/>
              <a:t> leading cause of death in US. These numbers are controversial and don’t reflect that doctors prescribe some drugs in last ditch efforts to keep people alive, but we’d all like these numbers to be better.</a:t>
            </a:r>
          </a:p>
          <a:p>
            <a:r>
              <a:rPr lang="en-US" dirty="0"/>
              <a:t>  </a:t>
            </a:r>
          </a:p>
          <a:p>
            <a:endParaRPr lang="en-US" dirty="0"/>
          </a:p>
        </p:txBody>
      </p:sp>
    </p:spTree>
    <p:extLst>
      <p:ext uri="{BB962C8B-B14F-4D97-AF65-F5344CB8AC3E}">
        <p14:creationId xmlns:p14="http://schemas.microsoft.com/office/powerpoint/2010/main" val="2826197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paragraphs are a quote from Avoca’s 2014 Executive Summary.</a:t>
            </a:r>
          </a:p>
          <a:p>
            <a:endParaRPr lang="en-US" dirty="0"/>
          </a:p>
          <a:p>
            <a:pPr algn="l"/>
            <a:r>
              <a:rPr lang="en-US" sz="1200" b="0" i="0" u="none" strike="noStrike" baseline="0" dirty="0"/>
              <a:t>You can plan to have a system that will prevent quality issues via alert notifications, or it can be a standard operating procedure that lays out expectations with regards to audits, inspections, and telling you when something is wrong so you can have the opportunity to fix it. </a:t>
            </a:r>
          </a:p>
          <a:p>
            <a:pPr algn="l"/>
            <a:endParaRPr lang="en-US" dirty="0"/>
          </a:p>
          <a:p>
            <a:pPr algn="l"/>
            <a:r>
              <a:rPr lang="en-US" sz="1200" b="0" i="0" u="none" strike="noStrike" baseline="0" dirty="0"/>
              <a:t>The fear factor from regulations can drive behavior to enable compliance, but it does not drive quality. It will take a culture change to drive quality. </a:t>
            </a:r>
          </a:p>
          <a:p>
            <a:pPr algn="l"/>
            <a:endParaRPr lang="en-US" dirty="0"/>
          </a:p>
          <a:p>
            <a:pPr algn="l"/>
            <a:r>
              <a:rPr lang="en-US" sz="1200" b="0" i="0" u="none" strike="noStrike" baseline="0" dirty="0"/>
              <a:t>In the industry, we are moving from an emphasis on compliance to the regulations to an emphasis on building in quality from the start.</a:t>
            </a:r>
            <a:endParaRPr lang="en-US" dirty="0"/>
          </a:p>
          <a:p>
            <a:r>
              <a:rPr lang="en-US" dirty="0"/>
              <a:t>.</a:t>
            </a:r>
          </a:p>
          <a:p>
            <a:r>
              <a:rPr lang="en-US" dirty="0"/>
              <a:t>This is true for other areas Avoca is looking at such as risk-based monitoring and even more true for safety.</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opportunities for reducing re-work, eliminating non-value-added work, re-examining roles and responsibilities, and making effective use technologies are more widespread in safety processes than anywhere else.</a:t>
            </a:r>
          </a:p>
        </p:txBody>
      </p:sp>
      <p:sp>
        <p:nvSpPr>
          <p:cNvPr id="4" name="Slide Number Placeholder 3"/>
          <p:cNvSpPr>
            <a:spLocks noGrp="1"/>
          </p:cNvSpPr>
          <p:nvPr>
            <p:ph type="sldNum" sz="quarter" idx="5"/>
          </p:nvPr>
        </p:nvSpPr>
        <p:spPr/>
        <p:txBody>
          <a:bodyPr/>
          <a:lstStyle/>
          <a:p>
            <a:fld id="{728A7EBD-017F-3546-AB86-3EDED7C32BF6}" type="slidenum">
              <a:rPr lang="en-US" smtClean="0"/>
              <a:t>12</a:t>
            </a:fld>
            <a:endParaRPr lang="en-US" dirty="0"/>
          </a:p>
        </p:txBody>
      </p:sp>
    </p:spTree>
    <p:extLst>
      <p:ext uri="{BB962C8B-B14F-4D97-AF65-F5344CB8AC3E}">
        <p14:creationId xmlns:p14="http://schemas.microsoft.com/office/powerpoint/2010/main" val="87780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13</a:t>
            </a:fld>
            <a:endParaRPr lang="en-US" dirty="0"/>
          </a:p>
        </p:txBody>
      </p:sp>
    </p:spTree>
    <p:extLst>
      <p:ext uri="{BB962C8B-B14F-4D97-AF65-F5344CB8AC3E}">
        <p14:creationId xmlns:p14="http://schemas.microsoft.com/office/powerpoint/2010/main" val="89518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9ACB65-BCB8-40ED-A528-7775F57A90CB}"/>
              </a:ext>
            </a:extLst>
          </p:cNvPr>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Is it acceptable for PI to review only safety reports that Sponsor indicates will result in change to IB, informed consent, or protocol?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No, it is not acceptable for an investigator to review only certain IND safety reports.*</a:t>
            </a:r>
            <a:endParaRPr lang="en-US" sz="110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FDA considers review of </a:t>
            </a:r>
            <a:r>
              <a:rPr lang="en-US" b="1" dirty="0"/>
              <a:t>all</a:t>
            </a:r>
            <a:r>
              <a:rPr lang="en-US" dirty="0"/>
              <a:t> IND safety reports critical to fulfilling investigators’ responsibility to protect the safety of trial participants in a clinical investigation.</a:t>
            </a:r>
            <a:r>
              <a:rPr lang="en-US" sz="1200" b="0" i="0" u="none" strike="noStrike" kern="1200" baseline="0" dirty="0">
                <a:solidFill>
                  <a:schemeClr val="tx1"/>
                </a:solidFill>
                <a:latin typeface="+mn-lt"/>
                <a:ea typeface="+mn-ea"/>
                <a:cs typeface="+mn-cs"/>
              </a:rPr>
              <a:t>*</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where did the FDA clearly and unambiguously answer this question -  well in Q25 of the Conduct of Clinical Trials During COVID-19 QA Last Updated 08.30.21. Not the most obvious place to look but also not open to interpretation.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other clarification here is that any adverse event that is serious in outcome, unexpected against the RSI and related to the drug is an unanticipated problem regardless of whether it causes a change in IB, informed consent or protocol. This directly contradicts the 2007 OHRP guidance.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Below is the Harvard/Dana Farber policy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baseline="0" dirty="0">
                <a:solidFill>
                  <a:srgbClr val="000000"/>
                </a:solidFill>
                <a:latin typeface="+mn-lt"/>
              </a:rPr>
              <a:t>No action will be taken with external safety reports that do not have a clear indication of an unanticipated problem classification. Such reports will not be acknowledged, signed, printed, or retained for the study file.</a:t>
            </a:r>
            <a:r>
              <a:rPr lang="en-US" i="1" dirty="0">
                <a:solidFill>
                  <a:srgbClr val="000000"/>
                </a:solidFill>
                <a:latin typeface="+mn-lt"/>
              </a:rPr>
              <a:t>“</a:t>
            </a:r>
            <a:endParaRPr lang="en-US" sz="1200" dirty="0">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Open question to anyone –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How does a Sponsor fulfill its regulatory requirement to ensure oversight of IND safety reporting at sites that have policies such as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15</a:t>
            </a:fld>
            <a:endParaRPr lang="en-US" dirty="0"/>
          </a:p>
        </p:txBody>
      </p:sp>
    </p:spTree>
    <p:extLst>
      <p:ext uri="{BB962C8B-B14F-4D97-AF65-F5344CB8AC3E}">
        <p14:creationId xmlns:p14="http://schemas.microsoft.com/office/powerpoint/2010/main" val="141193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term Unanticipated Problem important? A PI must report to the IRB any Serious Adverse Reaction that is a UAP. Sites often call these actionable reports. </a:t>
            </a:r>
          </a:p>
          <a:p>
            <a:endParaRPr lang="en-US" dirty="0"/>
          </a:p>
          <a:p>
            <a:r>
              <a:rPr lang="en-US" dirty="0"/>
              <a:t>Because sites are receiving so any reports that aren’t actionable, sites are not forwarding them to the IRBs unless sponsor says they are UAPs. </a:t>
            </a:r>
          </a:p>
          <a:p>
            <a:endParaRPr lang="en-US" dirty="0"/>
          </a:p>
          <a:p>
            <a:r>
              <a:rPr lang="en-US" dirty="0"/>
              <a:t>Even though the FDA says the sponsor is in the best position to determine causality, what some site policies get wrong, is that the PI must still review the report and decide if it should be forwarded to the IRB.</a:t>
            </a:r>
          </a:p>
          <a:p>
            <a:endParaRPr lang="en-US" dirty="0"/>
          </a:p>
          <a:p>
            <a:r>
              <a:rPr lang="en-US" dirty="0"/>
              <a:t>The core problem is that sponsors are sending safety reports that should not be sent. To counter this, sites are trying to walk a legal tight rope to stop themselves from drowning in unhelpful information, but these site policies don’t hold. </a:t>
            </a:r>
          </a:p>
          <a:p>
            <a:endParaRPr lang="en-US" dirty="0"/>
          </a:p>
          <a:p>
            <a:r>
              <a:rPr lang="en-US" dirty="0"/>
              <a:t>If the sponsor sends it and says it’s drug related, PI or delegate must review. If sponsor sends it and sponsor says it’s not drug related, it is OK for PI not to review.</a:t>
            </a:r>
          </a:p>
        </p:txBody>
      </p:sp>
      <p:sp>
        <p:nvSpPr>
          <p:cNvPr id="4" name="Slide Number Placeholder 3"/>
          <p:cNvSpPr>
            <a:spLocks noGrp="1"/>
          </p:cNvSpPr>
          <p:nvPr>
            <p:ph type="sldNum" sz="quarter" idx="5"/>
          </p:nvPr>
        </p:nvSpPr>
        <p:spPr/>
        <p:txBody>
          <a:bodyPr/>
          <a:lstStyle/>
          <a:p>
            <a:fld id="{728A7EBD-017F-3546-AB86-3EDED7C32BF6}" type="slidenum">
              <a:rPr lang="en-US" smtClean="0"/>
              <a:t>16</a:t>
            </a:fld>
            <a:endParaRPr lang="en-US"/>
          </a:p>
        </p:txBody>
      </p:sp>
    </p:spTree>
    <p:extLst>
      <p:ext uri="{BB962C8B-B14F-4D97-AF65-F5344CB8AC3E}">
        <p14:creationId xmlns:p14="http://schemas.microsoft.com/office/powerpoint/2010/main" val="1754198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8316FA-4975-46DB-BA3D-CF371EC0329F}"/>
              </a:ext>
            </a:extLst>
          </p:cNvPr>
          <p:cNvSpPr>
            <a:spLocks noGrp="1"/>
          </p:cNvSpPr>
          <p:nvPr>
            <p:ph type="body" idx="1"/>
          </p:nvPr>
        </p:nvSpPr>
        <p:spPr/>
        <p:txBody>
          <a:bodyPr/>
          <a:lstStyle/>
          <a:p>
            <a:r>
              <a:rPr lang="en-US" dirty="0"/>
              <a:t>These are the top 5 complaints of sites –</a:t>
            </a:r>
          </a:p>
          <a:p>
            <a:endParaRPr lang="en-US" dirty="0"/>
          </a:p>
          <a:p>
            <a:pPr marL="228600" indent="-228600">
              <a:buAutoNum type="arabicParenR"/>
            </a:pPr>
            <a:r>
              <a:rPr lang="en-US" dirty="0"/>
              <a:t>Too many reports – which is mainly a function of sponsor’s expediting safety reports that were disease related.</a:t>
            </a:r>
          </a:p>
          <a:p>
            <a:pPr marL="228600" indent="-228600">
              <a:buAutoNum type="arabicParenR"/>
            </a:pPr>
            <a:r>
              <a:rPr lang="en-US" dirty="0"/>
              <a:t>Duplicate reports. Safety reporting is a compound level activity. Too many reports are still distributed at study level and same site working on multiple studies on same drug can receive on average 2.7 copies of exact same safety report.</a:t>
            </a:r>
          </a:p>
          <a:p>
            <a:pPr marL="228600" indent="-228600">
              <a:buAutoNum type="arabicParenR"/>
            </a:pPr>
            <a:r>
              <a:rPr lang="en-US" dirty="0"/>
              <a:t>Safety reports are overly time-consuming. With monitoring and archiving, it’s at least 30 minutes per safety report.</a:t>
            </a:r>
          </a:p>
          <a:p>
            <a:pPr marL="228600" indent="-228600">
              <a:buAutoNum type="arabicParenR"/>
            </a:pPr>
            <a:r>
              <a:rPr lang="en-US" dirty="0"/>
              <a:t>Sponsors using separate systems</a:t>
            </a:r>
          </a:p>
          <a:p>
            <a:pPr marL="228600" indent="-228600">
              <a:buAutoNum type="arabicParenR"/>
            </a:pPr>
            <a:r>
              <a:rPr lang="en-US" dirty="0"/>
              <a:t>Safety reports are written as narratives rather than actionable information.</a:t>
            </a:r>
          </a:p>
          <a:p>
            <a:pPr marL="0" indent="0">
              <a:buNone/>
            </a:pPr>
            <a:endParaRPr lang="en-US" dirty="0"/>
          </a:p>
        </p:txBody>
      </p:sp>
    </p:spTree>
    <p:extLst>
      <p:ext uri="{BB962C8B-B14F-4D97-AF65-F5344CB8AC3E}">
        <p14:creationId xmlns:p14="http://schemas.microsoft.com/office/powerpoint/2010/main" val="3467637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7BCB3C6-DBD2-4EE8-96F7-02C6ED513A0F}"/>
              </a:ext>
            </a:extLst>
          </p:cNvPr>
          <p:cNvSpPr>
            <a:spLocks noGrp="1"/>
          </p:cNvSpPr>
          <p:nvPr>
            <p:ph type="body" idx="1"/>
          </p:nvPr>
        </p:nvSpPr>
        <p:spPr/>
        <p:txBody>
          <a:bodyPr/>
          <a:lstStyle/>
          <a:p>
            <a:r>
              <a:rPr lang="en-US" dirty="0"/>
              <a:t>61% sites spend more than 80 hours of staff time on processing IND Safety Reports.</a:t>
            </a:r>
          </a:p>
          <a:p>
            <a:endParaRPr lang="en-US" dirty="0"/>
          </a:p>
          <a:p>
            <a:r>
              <a:rPr lang="en-US" dirty="0"/>
              <a:t>The average cost per safety report in labor was $26 not including any additional costs.</a:t>
            </a:r>
          </a:p>
          <a:p>
            <a:endParaRPr lang="en-US" dirty="0"/>
          </a:p>
          <a:p>
            <a:r>
              <a:rPr lang="en-US" dirty="0"/>
              <a:t>The average budgeted cost was $45 – so 1 consequence is that sites can generate revenue by reading unnecessary safety reports at cost of not spending time with patients. 1 large site has started charging $90 to process each safety report because they find sponsors would rather just pay the extra money than change the process.</a:t>
            </a:r>
          </a:p>
          <a:p>
            <a:endParaRPr lang="en-US" dirty="0"/>
          </a:p>
        </p:txBody>
      </p:sp>
    </p:spTree>
    <p:extLst>
      <p:ext uri="{BB962C8B-B14F-4D97-AF65-F5344CB8AC3E}">
        <p14:creationId xmlns:p14="http://schemas.microsoft.com/office/powerpoint/2010/main" val="2859327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final rule in 2010 was to decrease IND Safety reports in US by up to 90% but in fact it still rises every year.</a:t>
            </a:r>
          </a:p>
        </p:txBody>
      </p:sp>
      <p:sp>
        <p:nvSpPr>
          <p:cNvPr id="4" name="Slide Number Placeholder 3"/>
          <p:cNvSpPr>
            <a:spLocks noGrp="1"/>
          </p:cNvSpPr>
          <p:nvPr>
            <p:ph type="sldNum" sz="quarter" idx="5"/>
          </p:nvPr>
        </p:nvSpPr>
        <p:spPr/>
        <p:txBody>
          <a:bodyPr/>
          <a:lstStyle/>
          <a:p>
            <a:fld id="{728A7EBD-017F-3546-AB86-3EDED7C32BF6}" type="slidenum">
              <a:rPr lang="en-US" smtClean="0"/>
              <a:t>19</a:t>
            </a:fld>
            <a:endParaRPr lang="en-US" dirty="0"/>
          </a:p>
        </p:txBody>
      </p:sp>
    </p:spTree>
    <p:extLst>
      <p:ext uri="{BB962C8B-B14F-4D97-AF65-F5344CB8AC3E}">
        <p14:creationId xmlns:p14="http://schemas.microsoft.com/office/powerpoint/2010/main" val="260417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The Avoca Quality Consortium consists of over 150 Member companies, with over 8,000 Member representatives.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b="1" dirty="0">
              <a:solidFill>
                <a:schemeClr val="tx2"/>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dirty="0">
                <a:solidFill>
                  <a:schemeClr val="tx2"/>
                </a:solidFill>
              </a:rPr>
              <a:t>IF THIS SLIDE IS USED ALONE </a:t>
            </a:r>
            <a:r>
              <a:rPr lang="en-US" sz="1050" dirty="0">
                <a:solidFill>
                  <a:schemeClr val="tx2"/>
                </a:solidFill>
              </a:rPr>
              <a:t>(</a:t>
            </a:r>
            <a:r>
              <a:rPr lang="en-US" sz="1050" u="sng" dirty="0">
                <a:solidFill>
                  <a:schemeClr val="tx2"/>
                </a:solidFill>
              </a:rPr>
              <a:t>without other Avoca background slides</a:t>
            </a:r>
            <a:r>
              <a:rPr lang="en-US" sz="1050" dirty="0">
                <a:solidFill>
                  <a:schemeClr val="tx2"/>
                </a:solidFill>
              </a:rPr>
              <a:t>), use the following script: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Avoca Quality Consortium is a collaborative comprised of over 150 pharma, biotech, CRO, and clinical service provider companies with the shared objective of elevating clinical trial quality and execution.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t>The Consortium was established in 2011 and has since developed over 400 leading practices for its Members.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Each Member organization receives company-wide access to a comprehensive and proprietary Knowledge Center containing these 400 leading practices, and guidelines, tools, templates, and process documents, as well as AQC research and archived webinars.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b="0" i="0"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baseline="0" dirty="0">
                <a:solidFill>
                  <a:schemeClr val="tx1"/>
                </a:solidFill>
                <a:effectLst/>
                <a:latin typeface="+mn-lt"/>
                <a:ea typeface="+mn-ea"/>
                <a:cs typeface="+mn-cs"/>
              </a:rPr>
              <a:t>If you see your company’s name on this slide, </a:t>
            </a:r>
            <a:r>
              <a:rPr lang="en-US" sz="1050" b="0" i="1" kern="1200" baseline="0" dirty="0">
                <a:solidFill>
                  <a:schemeClr val="tx1"/>
                </a:solidFill>
                <a:effectLst/>
                <a:latin typeface="+mn-lt"/>
                <a:ea typeface="+mn-ea"/>
                <a:cs typeface="+mn-cs"/>
              </a:rPr>
              <a:t>but don’t know how to access the AQC KC</a:t>
            </a:r>
            <a:r>
              <a:rPr lang="en-US" sz="1050" b="0" i="0" kern="1200" baseline="0" dirty="0">
                <a:solidFill>
                  <a:schemeClr val="tx1"/>
                </a:solidFill>
                <a:effectLst/>
                <a:latin typeface="+mn-lt"/>
                <a:ea typeface="+mn-ea"/>
                <a:cs typeface="+mn-cs"/>
              </a:rPr>
              <a:t>, please get in touch with us after today’s Webinar to request login credentials.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b="0" i="0"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i="0" kern="1200" baseline="0" dirty="0">
                <a:solidFill>
                  <a:schemeClr val="tx1"/>
                </a:solidFill>
                <a:effectLst/>
                <a:latin typeface="+mn-lt"/>
                <a:ea typeface="+mn-ea"/>
                <a:cs typeface="+mn-cs"/>
              </a:rPr>
              <a:t>If you don’t see your company’s name on this slide and </a:t>
            </a:r>
            <a:r>
              <a:rPr lang="en-US" sz="1050" b="0" i="1" kern="1200" baseline="0" dirty="0">
                <a:solidFill>
                  <a:schemeClr val="tx1"/>
                </a:solidFill>
                <a:effectLst/>
                <a:latin typeface="+mn-lt"/>
                <a:ea typeface="+mn-ea"/>
                <a:cs typeface="+mn-cs"/>
              </a:rPr>
              <a:t>want to learn about becoming a Member</a:t>
            </a:r>
            <a:r>
              <a:rPr lang="en-US" sz="1050" b="0" i="0" kern="1200" baseline="0" dirty="0">
                <a:solidFill>
                  <a:schemeClr val="tx1"/>
                </a:solidFill>
                <a:effectLst/>
                <a:latin typeface="+mn-lt"/>
                <a:ea typeface="+mn-ea"/>
                <a:cs typeface="+mn-cs"/>
              </a:rPr>
              <a:t>, visit our website at www.theavocagroup.com or contact us after the webinar.</a:t>
            </a:r>
            <a:endParaRPr lang="en-US" sz="105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8A7EBD-017F-3546-AB86-3EDED7C32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1177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What safety reports should be expedited - there are 5 types only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Single events that are obviously drug related such as stevens-</a:t>
            </a:r>
            <a:r>
              <a:rPr lang="en-US" dirty="0" err="1"/>
              <a:t>johnson</a:t>
            </a:r>
            <a:endParaRPr lang="en-US" dirty="0"/>
          </a:p>
          <a:p>
            <a:pPr marL="0" lvl="0" indent="0" algn="l" rtl="0">
              <a:spcBef>
                <a:spcPts val="0"/>
              </a:spcBef>
              <a:spcAft>
                <a:spcPts val="0"/>
              </a:spcAft>
              <a:buNone/>
            </a:pPr>
            <a:r>
              <a:rPr lang="en-US" dirty="0"/>
              <a:t>3 or so events that are so infrequent in population such as tendon rupture that they should be expedited even though we don’t understand underlying mechanism.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other events should have been listed in protocol as anticipated and needing aggregate analysis and only expedited if they occur more frequently or severely in group under drug than in control group or general population, or more frequently or severely than expected in the IB, or more frequently or severely than anticipated in the protocol.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all makes sense, but most companies are not performing these analyses because the FDA does not mandate them – I know only 1 top 10 pharma that had a major finding for not having these processes in place – and because rest of world does not require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Sponsors you are not doing your job properly if you are not performing this aggregate analysis and reporting every unexpected event as an expedited safety report.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20</a:t>
            </a:fld>
            <a:endParaRPr lang="en-US"/>
          </a:p>
        </p:txBody>
      </p:sp>
    </p:spTree>
    <p:extLst>
      <p:ext uri="{BB962C8B-B14F-4D97-AF65-F5344CB8AC3E}">
        <p14:creationId xmlns:p14="http://schemas.microsoft.com/office/powerpoint/2010/main" val="2721209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listed it in the protocol as an anticipated event, then it does not need to be expedited. If it occurs frequently in study population like myocardial infarction in elderly population, it does not need to be expedited. If it’s a known effect of a different drug, it does not need to be expedited.</a:t>
            </a:r>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21</a:t>
            </a:fld>
            <a:endParaRPr lang="en-US"/>
          </a:p>
        </p:txBody>
      </p:sp>
    </p:spTree>
    <p:extLst>
      <p:ext uri="{BB962C8B-B14F-4D97-AF65-F5344CB8AC3E}">
        <p14:creationId xmlns:p14="http://schemas.microsoft.com/office/powerpoint/2010/main" val="1678192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Safety under-reporting by sites is a recurrent issue in clinical trials that can impact patient safety and data integrity. These are the top 5 major deficiencies found in FDA site inspections with under-reporting of AEs in 3</a:t>
            </a:r>
            <a:r>
              <a:rPr lang="en-US" baseline="30000" dirty="0"/>
              <a:t>rd</a:t>
            </a:r>
            <a:r>
              <a:rPr lang="en-US" dirty="0"/>
              <a:t>.</a:t>
            </a:r>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22</a:t>
            </a:fld>
            <a:endParaRPr lang="en-US"/>
          </a:p>
        </p:txBody>
      </p:sp>
    </p:spTree>
    <p:extLst>
      <p:ext uri="{BB962C8B-B14F-4D97-AF65-F5344CB8AC3E}">
        <p14:creationId xmlns:p14="http://schemas.microsoft.com/office/powerpoint/2010/main" val="2727240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t>Most common MHRA finding against Sponsors in recent years is for the use of unapproved RSI to evaluate expectedness.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t>In Europe and UK, RSI and a new IB must be approved in at least 1 European country and since Brexit 1 European country plus UK before it can be used to evaluate expectedness in clinical trials.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t>In addition, RSI according to the Clinical Trials Facilitation Group should be specific to dosages and severity and in tabular form, which will mean that even more SAEs are unexpected so it becomes even more important to list disease related events in the protocol.</a:t>
            </a:r>
            <a:endParaRPr lang="en-US" dirty="0"/>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23</a:t>
            </a:fld>
            <a:endParaRPr lang="en-US"/>
          </a:p>
        </p:txBody>
      </p:sp>
    </p:spTree>
    <p:extLst>
      <p:ext uri="{BB962C8B-B14F-4D97-AF65-F5344CB8AC3E}">
        <p14:creationId xmlns:p14="http://schemas.microsoft.com/office/powerpoint/2010/main" val="1601391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45A88E9-9558-45C8-8647-57D355A6BA02}"/>
              </a:ext>
            </a:extLst>
          </p:cNvPr>
          <p:cNvSpPr>
            <a:spLocks noGrp="1"/>
          </p:cNvSpPr>
          <p:nvPr>
            <p:ph type="body" idx="1"/>
          </p:nvPr>
        </p:nvSpPr>
        <p:spPr/>
        <p:txBody>
          <a:bodyPr/>
          <a:lstStyle/>
          <a:p>
            <a:pPr marL="227013" indent="-227013">
              <a:spcBef>
                <a:spcPts val="600"/>
              </a:spcBef>
              <a:buClr>
                <a:srgbClr val="4F81BD"/>
              </a:buClr>
              <a:buSzPct val="120000"/>
              <a:buFont typeface="Arial"/>
              <a:buChar char="•"/>
            </a:pPr>
            <a:r>
              <a:rPr lang="en-US" sz="1200" dirty="0">
                <a:solidFill>
                  <a:schemeClr val="tx1">
                    <a:lumMod val="75000"/>
                    <a:lumOff val="25000"/>
                  </a:schemeClr>
                </a:solidFill>
                <a:cs typeface="Arial"/>
              </a:rPr>
              <a:t>Executives consider the lack of global harmonization and changing regulations in safety reporting to be the greatest problem Sponsors face.</a:t>
            </a:r>
          </a:p>
          <a:p>
            <a:pPr marL="227013" indent="-227013">
              <a:spcBef>
                <a:spcPts val="600"/>
              </a:spcBef>
              <a:buClr>
                <a:srgbClr val="4F81BD"/>
              </a:buClr>
              <a:buSzPct val="120000"/>
              <a:buFont typeface="Arial"/>
              <a:buChar char="•"/>
            </a:pPr>
            <a:endParaRPr lang="en-US" sz="1200" dirty="0">
              <a:solidFill>
                <a:schemeClr val="tx1">
                  <a:lumMod val="75000"/>
                  <a:lumOff val="25000"/>
                </a:schemeClr>
              </a:solidFill>
              <a:cs typeface="Arial"/>
            </a:endParaRPr>
          </a:p>
          <a:p>
            <a:pPr marL="227013" indent="-227013">
              <a:spcBef>
                <a:spcPts val="600"/>
              </a:spcBef>
              <a:buClr>
                <a:srgbClr val="4F81BD"/>
              </a:buClr>
              <a:buSzPct val="120000"/>
              <a:buFont typeface="Arial"/>
              <a:buChar char="•"/>
            </a:pPr>
            <a:endParaRPr lang="en-US" sz="1200" dirty="0">
              <a:solidFill>
                <a:schemeClr val="tx1">
                  <a:lumMod val="75000"/>
                  <a:lumOff val="25000"/>
                </a:schemeClr>
              </a:solidFill>
              <a:cs typeface="Arial"/>
            </a:endParaRPr>
          </a:p>
          <a:p>
            <a:pPr marL="227013" indent="-227013">
              <a:spcBef>
                <a:spcPts val="600"/>
              </a:spcBef>
              <a:buClr>
                <a:srgbClr val="4F81BD"/>
              </a:buClr>
              <a:buSzPct val="120000"/>
              <a:buFont typeface="Arial"/>
              <a:buChar char="•"/>
            </a:pPr>
            <a:r>
              <a:rPr lang="en-US" sz="1200" dirty="0">
                <a:solidFill>
                  <a:schemeClr val="tx1">
                    <a:lumMod val="75000"/>
                    <a:lumOff val="25000"/>
                  </a:schemeClr>
                </a:solidFill>
                <a:cs typeface="Arial"/>
              </a:rPr>
              <a:t>To discuss solutions, join our Safety Reporting LAB beginning 23</a:t>
            </a:r>
            <a:r>
              <a:rPr lang="en-US" sz="1200" baseline="30000" dirty="0">
                <a:solidFill>
                  <a:schemeClr val="tx1">
                    <a:lumMod val="75000"/>
                    <a:lumOff val="25000"/>
                  </a:schemeClr>
                </a:solidFill>
                <a:cs typeface="Arial"/>
              </a:rPr>
              <a:t>rd</a:t>
            </a:r>
            <a:r>
              <a:rPr lang="en-US" sz="1200" dirty="0">
                <a:solidFill>
                  <a:schemeClr val="tx1">
                    <a:lumMod val="75000"/>
                    <a:lumOff val="25000"/>
                  </a:schemeClr>
                </a:solidFill>
                <a:cs typeface="Arial"/>
              </a:rPr>
              <a:t> September and help create the industry’s Safety Reporting Reference Model</a:t>
            </a:r>
          </a:p>
          <a:p>
            <a:pPr marL="227013" indent="-227013">
              <a:spcBef>
                <a:spcPts val="600"/>
              </a:spcBef>
              <a:buClr>
                <a:srgbClr val="4F81BD"/>
              </a:buClr>
              <a:buSzPct val="120000"/>
              <a:buFont typeface="Arial"/>
              <a:buChar char="•"/>
            </a:pPr>
            <a:endParaRPr lang="en-US" sz="1200" dirty="0">
              <a:solidFill>
                <a:schemeClr val="tx1">
                  <a:lumMod val="75000"/>
                  <a:lumOff val="25000"/>
                </a:schemeClr>
              </a:solidFill>
              <a:cs typeface="Arial"/>
            </a:endParaRPr>
          </a:p>
          <a:p>
            <a:pPr marL="227013" indent="-227013">
              <a:spcBef>
                <a:spcPts val="600"/>
              </a:spcBef>
              <a:buClr>
                <a:srgbClr val="4F81BD"/>
              </a:buClr>
              <a:buSzPct val="120000"/>
              <a:buFont typeface="Arial"/>
              <a:buChar char="•"/>
            </a:pPr>
            <a:r>
              <a:rPr lang="en-US" sz="1200" dirty="0">
                <a:solidFill>
                  <a:schemeClr val="tx1">
                    <a:lumMod val="75000"/>
                    <a:lumOff val="25000"/>
                  </a:schemeClr>
                </a:solidFill>
                <a:cs typeface="Arial"/>
              </a:rPr>
              <a:t>We shall be examining safety reporting rules and creating practical tools to democratize the information that currently only a few large pharma companies and CROs know. </a:t>
            </a:r>
          </a:p>
        </p:txBody>
      </p:sp>
    </p:spTree>
    <p:extLst>
      <p:ext uri="{BB962C8B-B14F-4D97-AF65-F5344CB8AC3E}">
        <p14:creationId xmlns:p14="http://schemas.microsoft.com/office/powerpoint/2010/main" val="2551767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A7EBD-017F-3546-AB86-3EDED7C32BF6}" type="slidenum">
              <a:rPr lang="en-US" smtClean="0"/>
              <a:t>25</a:t>
            </a:fld>
            <a:endParaRPr lang="en-US"/>
          </a:p>
        </p:txBody>
      </p:sp>
    </p:spTree>
    <p:extLst>
      <p:ext uri="{BB962C8B-B14F-4D97-AF65-F5344CB8AC3E}">
        <p14:creationId xmlns:p14="http://schemas.microsoft.com/office/powerpoint/2010/main" val="3206762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rPr>
              <a:t>Solutions to Under-reporting of SAEs</a:t>
            </a:r>
          </a:p>
          <a:p>
            <a:endParaRPr lang="en-US" dirty="0"/>
          </a:p>
          <a:p>
            <a:pPr marL="285750" indent="-285750">
              <a:buFont typeface="Arial" panose="020B0604020202020204" pitchFamily="34" charset="0"/>
              <a:buChar char="•"/>
            </a:pPr>
            <a:r>
              <a:rPr lang="en-US" b="0" i="0" dirty="0">
                <a:solidFill>
                  <a:srgbClr val="505050"/>
                </a:solidFill>
                <a:effectLst/>
                <a:latin typeface="+mn-lt"/>
              </a:rPr>
              <a:t>Educate patients on AEs and SAEs in the informed consent process</a:t>
            </a:r>
          </a:p>
          <a:p>
            <a:pPr marL="285750" indent="-285750">
              <a:buFont typeface="Arial" panose="020B0604020202020204" pitchFamily="34" charset="0"/>
              <a:buChar char="•"/>
            </a:pPr>
            <a:r>
              <a:rPr lang="en-US" dirty="0">
                <a:solidFill>
                  <a:srgbClr val="505050"/>
                </a:solidFill>
                <a:latin typeface="+mn-lt"/>
              </a:rPr>
              <a:t>Train investigators in SAE causality algorithms such as WHO causality assessment aide-memoire</a:t>
            </a:r>
          </a:p>
          <a:p>
            <a:endParaRPr lang="en-US" dirty="0"/>
          </a:p>
          <a:p>
            <a:endParaRPr lang="en-US" dirty="0"/>
          </a:p>
          <a:p>
            <a:pPr algn="l"/>
            <a:r>
              <a:rPr lang="en-US" sz="1200" b="0" i="0" dirty="0">
                <a:solidFill>
                  <a:srgbClr val="505050"/>
                </a:solidFill>
                <a:effectLst/>
                <a:latin typeface="+mn-lt"/>
              </a:rPr>
              <a:t>Solutions to Over-reporting of IND Safety Reports</a:t>
            </a:r>
          </a:p>
          <a:p>
            <a:pPr marL="285750" indent="-285750" algn="l">
              <a:buFont typeface="Arial" panose="020B0604020202020204" pitchFamily="34" charset="0"/>
              <a:buChar char="•"/>
            </a:pPr>
            <a:r>
              <a:rPr lang="en-US" sz="1200" b="0" i="0" dirty="0">
                <a:solidFill>
                  <a:srgbClr val="505050"/>
                </a:solidFill>
                <a:effectLst/>
                <a:latin typeface="+mn-lt"/>
              </a:rPr>
              <a:t>Educate Sponsors, contract research organizations, and clinical research sites on the regulatory requirements</a:t>
            </a:r>
          </a:p>
          <a:p>
            <a:pPr marL="285750" indent="-285750" algn="l">
              <a:buFont typeface="Arial" panose="020B0604020202020204" pitchFamily="34" charset="0"/>
              <a:buChar char="•"/>
            </a:pPr>
            <a:r>
              <a:rPr lang="en-US" sz="1200" b="0" i="0" dirty="0">
                <a:solidFill>
                  <a:srgbClr val="505050"/>
                </a:solidFill>
                <a:effectLst/>
                <a:latin typeface="+mn-lt"/>
              </a:rPr>
              <a:t>Report only risks that were previously unknown or unexpected in type, severity or frequency</a:t>
            </a:r>
          </a:p>
          <a:p>
            <a:pPr marL="285750" indent="-285750" algn="l">
              <a:buFont typeface="Arial" panose="020B0604020202020204" pitchFamily="34" charset="0"/>
              <a:buChar char="•"/>
            </a:pPr>
            <a:r>
              <a:rPr lang="en-US" sz="1200" b="0" i="0" dirty="0">
                <a:solidFill>
                  <a:srgbClr val="505050"/>
                </a:solidFill>
                <a:effectLst/>
                <a:latin typeface="+mn-lt"/>
              </a:rPr>
              <a:t>Change protocol wording on what to report to IRBs</a:t>
            </a:r>
          </a:p>
          <a:p>
            <a:pPr marL="285750" indent="-285750">
              <a:buFont typeface="Arial" panose="020B0604020202020204" pitchFamily="34" charset="0"/>
              <a:buChar char="•"/>
            </a:pPr>
            <a:r>
              <a:rPr lang="en-US" sz="1200" b="0" i="0" dirty="0">
                <a:solidFill>
                  <a:srgbClr val="505050"/>
                </a:solidFill>
                <a:effectLst/>
                <a:latin typeface="+mn-lt"/>
              </a:rPr>
              <a:t>Revise standard operating procedures and RACIs</a:t>
            </a:r>
          </a:p>
          <a:p>
            <a:pPr marL="285750" indent="-285750" algn="l">
              <a:buFont typeface="Arial" panose="020B0604020202020204" pitchFamily="34" charset="0"/>
              <a:buChar char="•"/>
            </a:pPr>
            <a:r>
              <a:rPr lang="en-US" sz="1200" b="0" i="0" dirty="0">
                <a:solidFill>
                  <a:srgbClr val="505050"/>
                </a:solidFill>
                <a:effectLst/>
                <a:latin typeface="+mn-lt"/>
              </a:rPr>
              <a:t>Submit reports to the IRB monthly or in batches</a:t>
            </a:r>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26</a:t>
            </a:fld>
            <a:endParaRPr lang="en-US"/>
          </a:p>
        </p:txBody>
      </p:sp>
    </p:spTree>
    <p:extLst>
      <p:ext uri="{BB962C8B-B14F-4D97-AF65-F5344CB8AC3E}">
        <p14:creationId xmlns:p14="http://schemas.microsoft.com/office/powerpoint/2010/main" val="3003927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Janssen updated their safety reporting process. In a WCG site survey Janssen had the best safety reporting process in industry, followed by Roche-Genentech.</a:t>
            </a:r>
          </a:p>
        </p:txBody>
      </p:sp>
      <p:sp>
        <p:nvSpPr>
          <p:cNvPr id="4" name="Slide Number Placeholder 3"/>
          <p:cNvSpPr>
            <a:spLocks noGrp="1"/>
          </p:cNvSpPr>
          <p:nvPr>
            <p:ph type="sldNum" sz="quarter" idx="5"/>
          </p:nvPr>
        </p:nvSpPr>
        <p:spPr/>
        <p:txBody>
          <a:bodyPr/>
          <a:lstStyle/>
          <a:p>
            <a:fld id="{728A7EBD-017F-3546-AB86-3EDED7C32BF6}" type="slidenum">
              <a:rPr lang="en-US" smtClean="0"/>
              <a:t>27</a:t>
            </a:fld>
            <a:endParaRPr lang="en-US"/>
          </a:p>
        </p:txBody>
      </p:sp>
    </p:spTree>
    <p:extLst>
      <p:ext uri="{BB962C8B-B14F-4D97-AF65-F5344CB8AC3E}">
        <p14:creationId xmlns:p14="http://schemas.microsoft.com/office/powerpoint/2010/main" val="3056271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Janssen findings include</a:t>
            </a:r>
          </a:p>
          <a:p>
            <a:endParaRPr lang="en-US" dirty="0"/>
          </a:p>
          <a:p>
            <a:r>
              <a:rPr lang="en-US" dirty="0"/>
              <a:t>Evolving these new safety processes on top of existing company structures</a:t>
            </a:r>
          </a:p>
          <a:p>
            <a:endParaRPr lang="en-US" dirty="0"/>
          </a:p>
          <a:p>
            <a:r>
              <a:rPr lang="en-US" dirty="0"/>
              <a:t>Using Safety assessment committees</a:t>
            </a:r>
          </a:p>
          <a:p>
            <a:endParaRPr lang="en-US" dirty="0"/>
          </a:p>
          <a:p>
            <a:r>
              <a:rPr lang="en-US" dirty="0"/>
              <a:t>Flexible statistical methodologies</a:t>
            </a:r>
          </a:p>
          <a:p>
            <a:endParaRPr lang="en-US" dirty="0"/>
          </a:p>
          <a:p>
            <a:r>
              <a:rPr lang="en-US" dirty="0"/>
              <a:t>And clinical judgement</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28</a:t>
            </a:fld>
            <a:endParaRPr lang="en-US"/>
          </a:p>
        </p:txBody>
      </p:sp>
    </p:spTree>
    <p:extLst>
      <p:ext uri="{BB962C8B-B14F-4D97-AF65-F5344CB8AC3E}">
        <p14:creationId xmlns:p14="http://schemas.microsoft.com/office/powerpoint/2010/main" val="1719920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t>
            </a:r>
            <a:r>
              <a:rPr lang="en-US" dirty="0" err="1"/>
              <a:t>abbvie</a:t>
            </a:r>
            <a:r>
              <a:rPr lang="en-US" dirty="0"/>
              <a:t> findings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Clear understanding of roles and responsibilities is important</a:t>
            </a:r>
          </a:p>
          <a:p>
            <a:endParaRPr lang="en-US" dirty="0"/>
          </a:p>
          <a:p>
            <a:pPr marL="242570" indent="-230504">
              <a:lnSpc>
                <a:spcPct val="100000"/>
              </a:lnSpc>
              <a:spcBef>
                <a:spcPts val="1200"/>
              </a:spcBef>
              <a:buClr>
                <a:schemeClr val="bg2"/>
              </a:buClr>
              <a:buFont typeface="Wingdings"/>
              <a:buChar char=""/>
              <a:tabLst>
                <a:tab pos="243204" algn="l"/>
              </a:tabLst>
            </a:pPr>
            <a:r>
              <a:rPr lang="en-US" sz="2000" dirty="0"/>
              <a:t>Blinded quantitative assessments are particularly relevant for:</a:t>
            </a:r>
          </a:p>
          <a:p>
            <a:pPr marL="523240" lvl="1" indent="-280670">
              <a:lnSpc>
                <a:spcPct val="100000"/>
              </a:lnSpc>
              <a:spcBef>
                <a:spcPts val="580"/>
              </a:spcBef>
              <a:buClr>
                <a:schemeClr val="bg2"/>
              </a:buClr>
              <a:buChar char="•"/>
              <a:tabLst>
                <a:tab pos="522605" algn="l"/>
                <a:tab pos="523240" algn="l"/>
              </a:tabLst>
            </a:pPr>
            <a:r>
              <a:rPr lang="en-US" sz="2000" dirty="0"/>
              <a:t>Programs with multiple studies, larger numbers of SAEs projected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Training team members on implementation of methodologies, including determining threshold for SAC referral of a safety event, is needed</a:t>
            </a:r>
          </a:p>
          <a:p>
            <a:endParaRPr lang="en-US" dirty="0"/>
          </a:p>
          <a:p>
            <a:r>
              <a:rPr lang="en-US" sz="1200" dirty="0"/>
              <a:t>Resourcing challenges may mean smaller companies must outsource this activity</a:t>
            </a:r>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29</a:t>
            </a:fld>
            <a:endParaRPr lang="en-US"/>
          </a:p>
        </p:txBody>
      </p:sp>
    </p:spTree>
    <p:extLst>
      <p:ext uri="{BB962C8B-B14F-4D97-AF65-F5344CB8AC3E}">
        <p14:creationId xmlns:p14="http://schemas.microsoft.com/office/powerpoint/2010/main" val="1011738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469682"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ABC32-141F-B64B-990A-B0AF50218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716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A7EBD-017F-3546-AB86-3EDED7C32BF6}" type="slidenum">
              <a:rPr lang="en-US" smtClean="0"/>
              <a:t>30</a:t>
            </a:fld>
            <a:endParaRPr lang="en-US"/>
          </a:p>
        </p:txBody>
      </p:sp>
    </p:spTree>
    <p:extLst>
      <p:ext uri="{BB962C8B-B14F-4D97-AF65-F5344CB8AC3E}">
        <p14:creationId xmlns:p14="http://schemas.microsoft.com/office/powerpoint/2010/main" val="2803991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indent="-342900">
              <a:lnSpc>
                <a:spcPct val="100000"/>
              </a:lnSpc>
              <a:spcBef>
                <a:spcPts val="95"/>
              </a:spcBef>
              <a:buFont typeface="Arial"/>
              <a:buChar char="•"/>
              <a:tabLst>
                <a:tab pos="354965" algn="l"/>
                <a:tab pos="355600" algn="l"/>
              </a:tabLst>
            </a:pPr>
            <a:r>
              <a:rPr lang="en-US" sz="2200" b="1" spc="-10" dirty="0">
                <a:cs typeface="Carlito"/>
              </a:rPr>
              <a:t>The </a:t>
            </a:r>
            <a:r>
              <a:rPr lang="en-US" sz="2200" b="1" spc="-5" dirty="0">
                <a:solidFill>
                  <a:srgbClr val="007BB9"/>
                </a:solidFill>
                <a:cs typeface="Carlito"/>
              </a:rPr>
              <a:t>2015 </a:t>
            </a:r>
            <a:r>
              <a:rPr lang="en-US" sz="2200" b="1" spc="-20" dirty="0">
                <a:solidFill>
                  <a:srgbClr val="007BB9"/>
                </a:solidFill>
                <a:cs typeface="Carlito"/>
              </a:rPr>
              <a:t>draft </a:t>
            </a:r>
            <a:r>
              <a:rPr lang="en-US" sz="2200" b="1" spc="-10" dirty="0">
                <a:solidFill>
                  <a:srgbClr val="007BB9"/>
                </a:solidFill>
                <a:cs typeface="Carlito"/>
              </a:rPr>
              <a:t>guidance</a:t>
            </a:r>
            <a:r>
              <a:rPr lang="en-US" sz="2200" b="1" spc="55" dirty="0">
                <a:solidFill>
                  <a:srgbClr val="007BB9"/>
                </a:solidFill>
                <a:cs typeface="Carlito"/>
              </a:rPr>
              <a:t> </a:t>
            </a:r>
            <a:r>
              <a:rPr lang="en-US" sz="2200" b="1" spc="-15" dirty="0">
                <a:cs typeface="Carlito"/>
              </a:rPr>
              <a:t>recommends:</a:t>
            </a:r>
            <a:endParaRPr lang="en-US" sz="2200" dirty="0">
              <a:cs typeface="Carlito"/>
            </a:endParaRPr>
          </a:p>
          <a:p>
            <a:pPr marL="756285" marR="294005" lvl="1" indent="-287020" algn="just">
              <a:lnSpc>
                <a:spcPct val="100000"/>
              </a:lnSpc>
              <a:spcBef>
                <a:spcPts val="1789"/>
              </a:spcBef>
              <a:buFont typeface="Arial"/>
              <a:buChar char="–"/>
              <a:tabLst>
                <a:tab pos="756920" algn="l"/>
              </a:tabLst>
            </a:pPr>
            <a:r>
              <a:rPr lang="en-US" sz="2200" b="1" u="heavy" spc="-20" dirty="0">
                <a:uFill>
                  <a:solidFill>
                    <a:srgbClr val="000000"/>
                  </a:solidFill>
                </a:uFill>
                <a:cs typeface="Carlito"/>
              </a:rPr>
              <a:t>Preferred </a:t>
            </a:r>
            <a:r>
              <a:rPr lang="en-US" sz="2200" b="1" u="heavy" spc="-10" dirty="0">
                <a:uFill>
                  <a:solidFill>
                    <a:srgbClr val="000000"/>
                  </a:solidFill>
                </a:uFill>
                <a:cs typeface="Carlito"/>
              </a:rPr>
              <a:t>approach</a:t>
            </a:r>
            <a:r>
              <a:rPr lang="en-US" sz="2200" b="1" spc="-10" dirty="0">
                <a:cs typeface="Carlito"/>
              </a:rPr>
              <a:t>: regular </a:t>
            </a:r>
            <a:r>
              <a:rPr lang="en-US" sz="2200" b="1" spc="-5" dirty="0">
                <a:cs typeface="Carlito"/>
              </a:rPr>
              <a:t>unblinded </a:t>
            </a:r>
            <a:r>
              <a:rPr lang="en-US" sz="2200" b="1" spc="-10" dirty="0">
                <a:cs typeface="Carlito"/>
              </a:rPr>
              <a:t>comparisons </a:t>
            </a:r>
            <a:r>
              <a:rPr lang="en-US" sz="2200" b="1" spc="-5" dirty="0">
                <a:cs typeface="Carlito"/>
              </a:rPr>
              <a:t>of </a:t>
            </a:r>
            <a:r>
              <a:rPr lang="en-US" sz="2200" b="1" spc="-25" dirty="0">
                <a:cs typeface="Carlito"/>
              </a:rPr>
              <a:t>rates </a:t>
            </a:r>
            <a:r>
              <a:rPr lang="en-US" sz="2200" b="1" spc="-5" dirty="0">
                <a:cs typeface="Carlito"/>
              </a:rPr>
              <a:t>of  serious </a:t>
            </a:r>
            <a:r>
              <a:rPr lang="en-US" sz="2200" b="1" spc="-15" dirty="0">
                <a:cs typeface="Carlito"/>
              </a:rPr>
              <a:t>adverse events </a:t>
            </a:r>
            <a:r>
              <a:rPr lang="en-US" sz="2200" b="1" spc="-10" dirty="0">
                <a:cs typeface="Carlito"/>
              </a:rPr>
              <a:t>(SAEs) </a:t>
            </a:r>
            <a:r>
              <a:rPr lang="en-US" sz="2200" b="1" spc="-15" dirty="0">
                <a:cs typeface="Carlito"/>
              </a:rPr>
              <a:t>that are </a:t>
            </a:r>
            <a:r>
              <a:rPr lang="en-US" sz="2200" b="1" spc="-10" dirty="0">
                <a:cs typeface="Carlito"/>
              </a:rPr>
              <a:t>not study endpoints and  </a:t>
            </a:r>
            <a:r>
              <a:rPr lang="en-US" sz="2200" b="1" spc="-15" dirty="0">
                <a:cs typeface="Carlito"/>
              </a:rPr>
              <a:t>are </a:t>
            </a:r>
            <a:r>
              <a:rPr lang="en-US" sz="2200" b="1" spc="-5" dirty="0">
                <a:cs typeface="Carlito"/>
              </a:rPr>
              <a:t>only </a:t>
            </a:r>
            <a:r>
              <a:rPr lang="en-US" sz="2200" b="1" spc="-15" dirty="0">
                <a:cs typeface="Carlito"/>
              </a:rPr>
              <a:t>interpretable </a:t>
            </a:r>
            <a:r>
              <a:rPr lang="en-US" sz="2200" b="1" spc="-5" dirty="0">
                <a:cs typeface="Carlito"/>
              </a:rPr>
              <a:t>in the</a:t>
            </a:r>
            <a:r>
              <a:rPr lang="en-US" sz="2200" b="1" spc="120" dirty="0">
                <a:cs typeface="Carlito"/>
              </a:rPr>
              <a:t> </a:t>
            </a:r>
            <a:r>
              <a:rPr lang="en-US" sz="2200" b="1" spc="-15" dirty="0">
                <a:cs typeface="Carlito"/>
              </a:rPr>
              <a:t>aggregate</a:t>
            </a:r>
            <a:endParaRPr lang="en-US" sz="2200" dirty="0">
              <a:cs typeface="Carlito"/>
            </a:endParaRPr>
          </a:p>
          <a:p>
            <a:pPr marL="1155700" lvl="2" indent="-228600" algn="just">
              <a:lnSpc>
                <a:spcPct val="100000"/>
              </a:lnSpc>
              <a:spcBef>
                <a:spcPts val="300"/>
              </a:spcBef>
              <a:buFont typeface="Arial"/>
              <a:buChar char="•"/>
              <a:tabLst>
                <a:tab pos="1155700" algn="l"/>
              </a:tabLst>
            </a:pPr>
            <a:r>
              <a:rPr lang="en-US" sz="2200" spc="-10" dirty="0">
                <a:cs typeface="Carlito"/>
              </a:rPr>
              <a:t>Examples:</a:t>
            </a:r>
            <a:endParaRPr lang="en-US" sz="2200" dirty="0">
              <a:cs typeface="Carlito"/>
            </a:endParaRPr>
          </a:p>
          <a:p>
            <a:pPr marL="1612900" lvl="3" indent="-229235" algn="just">
              <a:lnSpc>
                <a:spcPct val="100000"/>
              </a:lnSpc>
              <a:spcBef>
                <a:spcPts val="305"/>
              </a:spcBef>
              <a:buFont typeface="Arial"/>
              <a:buChar char="–"/>
              <a:tabLst>
                <a:tab pos="1613535" algn="l"/>
              </a:tabLst>
            </a:pPr>
            <a:r>
              <a:rPr lang="en-US" sz="2200" spc="-20" dirty="0">
                <a:cs typeface="Carlito"/>
              </a:rPr>
              <a:t>Events </a:t>
            </a:r>
            <a:r>
              <a:rPr lang="en-US" sz="2200" spc="-10" dirty="0">
                <a:cs typeface="Carlito"/>
              </a:rPr>
              <a:t>anticipated </a:t>
            </a:r>
            <a:r>
              <a:rPr lang="en-US" sz="2200" spc="-20" dirty="0">
                <a:cs typeface="Carlito"/>
              </a:rPr>
              <a:t>to </a:t>
            </a:r>
            <a:r>
              <a:rPr lang="en-US" sz="2200" spc="-5" dirty="0">
                <a:cs typeface="Carlito"/>
              </a:rPr>
              <a:t>occur in the </a:t>
            </a:r>
            <a:r>
              <a:rPr lang="en-US" sz="2200" spc="-10" dirty="0">
                <a:cs typeface="Carlito"/>
              </a:rPr>
              <a:t>study</a:t>
            </a:r>
            <a:r>
              <a:rPr lang="en-US" sz="2200" spc="60" dirty="0">
                <a:cs typeface="Carlito"/>
              </a:rPr>
              <a:t> </a:t>
            </a:r>
            <a:r>
              <a:rPr lang="en-US" sz="2200" spc="-10" dirty="0">
                <a:cs typeface="Carlito"/>
              </a:rPr>
              <a:t>population</a:t>
            </a:r>
            <a:endParaRPr lang="en-US" sz="2200" dirty="0">
              <a:cs typeface="Carlito"/>
            </a:endParaRPr>
          </a:p>
          <a:p>
            <a:pPr marL="1612900" lvl="3" indent="-229235" algn="just">
              <a:lnSpc>
                <a:spcPct val="100000"/>
              </a:lnSpc>
              <a:spcBef>
                <a:spcPts val="300"/>
              </a:spcBef>
              <a:buFont typeface="Arial"/>
              <a:buChar char="–"/>
              <a:tabLst>
                <a:tab pos="1613535" algn="l"/>
              </a:tabLst>
            </a:pPr>
            <a:r>
              <a:rPr lang="en-US" sz="2200" spc="-10" dirty="0">
                <a:cs typeface="Carlito"/>
              </a:rPr>
              <a:t>Expected </a:t>
            </a:r>
            <a:r>
              <a:rPr lang="en-US" sz="2200" spc="-5" dirty="0">
                <a:cs typeface="Carlito"/>
              </a:rPr>
              <a:t>serious </a:t>
            </a:r>
            <a:r>
              <a:rPr lang="en-US" sz="2200" spc="-15" dirty="0">
                <a:cs typeface="Carlito"/>
              </a:rPr>
              <a:t>adverse</a:t>
            </a:r>
            <a:r>
              <a:rPr lang="en-US" sz="2200" spc="5" dirty="0">
                <a:cs typeface="Carlito"/>
              </a:rPr>
              <a:t> </a:t>
            </a:r>
            <a:r>
              <a:rPr lang="en-US" sz="2200" spc="-10" dirty="0">
                <a:cs typeface="Carlito"/>
              </a:rPr>
              <a:t>reactions</a:t>
            </a:r>
            <a:endParaRPr lang="en-US" sz="2200" dirty="0">
              <a:cs typeface="Carlito"/>
            </a:endParaRPr>
          </a:p>
          <a:p>
            <a:pPr marL="756285" marR="140335" lvl="1" indent="-287020" algn="just">
              <a:lnSpc>
                <a:spcPct val="100000"/>
              </a:lnSpc>
              <a:spcBef>
                <a:spcPts val="1800"/>
              </a:spcBef>
              <a:buFont typeface="Arial"/>
              <a:buChar char="–"/>
              <a:tabLst>
                <a:tab pos="756920" algn="l"/>
              </a:tabLst>
            </a:pPr>
            <a:r>
              <a:rPr lang="en-US" sz="2200" b="1" u="heavy" spc="-15" dirty="0">
                <a:uFill>
                  <a:solidFill>
                    <a:srgbClr val="000000"/>
                  </a:solidFill>
                </a:uFill>
                <a:cs typeface="Carlito"/>
              </a:rPr>
              <a:t>Alternative </a:t>
            </a:r>
            <a:r>
              <a:rPr lang="en-US" sz="2200" b="1" u="heavy" spc="-10" dirty="0">
                <a:uFill>
                  <a:solidFill>
                    <a:srgbClr val="000000"/>
                  </a:solidFill>
                </a:uFill>
                <a:cs typeface="Carlito"/>
              </a:rPr>
              <a:t>approach</a:t>
            </a:r>
            <a:r>
              <a:rPr lang="en-US" sz="2200" b="1" spc="-10" dirty="0">
                <a:cs typeface="Carlito"/>
              </a:rPr>
              <a:t>: establish </a:t>
            </a:r>
            <a:r>
              <a:rPr lang="en-US" sz="2200" b="1" spc="-5" dirty="0">
                <a:cs typeface="Carlito"/>
              </a:rPr>
              <a:t>an </a:t>
            </a:r>
            <a:r>
              <a:rPr lang="en-US" sz="2200" b="1" spc="-20" dirty="0">
                <a:cs typeface="Carlito"/>
              </a:rPr>
              <a:t>overall </a:t>
            </a:r>
            <a:r>
              <a:rPr lang="en-US" sz="2200" b="1" spc="-30" dirty="0">
                <a:cs typeface="Carlito"/>
              </a:rPr>
              <a:t>rate </a:t>
            </a:r>
            <a:r>
              <a:rPr lang="en-US" sz="2200" b="1" spc="-15" dirty="0">
                <a:cs typeface="Carlito"/>
              </a:rPr>
              <a:t>for </a:t>
            </a:r>
            <a:r>
              <a:rPr lang="en-US" sz="2200" b="1" spc="-10" dirty="0">
                <a:cs typeface="Carlito"/>
              </a:rPr>
              <a:t>the </a:t>
            </a:r>
            <a:r>
              <a:rPr lang="en-US" sz="2200" b="1" spc="-15" dirty="0">
                <a:cs typeface="Carlito"/>
              </a:rPr>
              <a:t>treatment  groups for </a:t>
            </a:r>
            <a:r>
              <a:rPr lang="en-US" sz="2200" b="1" spc="-5" dirty="0">
                <a:cs typeface="Carlito"/>
              </a:rPr>
              <a:t>a specific </a:t>
            </a:r>
            <a:r>
              <a:rPr lang="en-US" sz="2200" b="1" spc="-10" dirty="0">
                <a:cs typeface="Carlito"/>
              </a:rPr>
              <a:t>SAE </a:t>
            </a:r>
            <a:r>
              <a:rPr lang="en-US" sz="2200" b="1" spc="-5" dirty="0">
                <a:cs typeface="Carlito"/>
              </a:rPr>
              <a:t>and only unblind if </a:t>
            </a:r>
            <a:r>
              <a:rPr lang="en-US" sz="2200" b="1" spc="-15" dirty="0">
                <a:cs typeface="Carlito"/>
              </a:rPr>
              <a:t>substantially </a:t>
            </a:r>
            <a:r>
              <a:rPr lang="en-US" sz="2200" b="1" spc="-5" dirty="0">
                <a:cs typeface="Carlito"/>
              </a:rPr>
              <a:t>higher  than </a:t>
            </a:r>
            <a:r>
              <a:rPr lang="en-US" sz="2200" b="1" spc="-15" dirty="0">
                <a:cs typeface="Carlito"/>
              </a:rPr>
              <a:t>predicted </a:t>
            </a:r>
            <a:r>
              <a:rPr lang="en-US" sz="2200" b="1" spc="-5" dirty="0">
                <a:cs typeface="Carlito"/>
              </a:rPr>
              <a:t>(“trigger</a:t>
            </a:r>
            <a:r>
              <a:rPr lang="en-US" sz="2200" b="1" spc="40" dirty="0">
                <a:cs typeface="Carlito"/>
              </a:rPr>
              <a:t> </a:t>
            </a:r>
            <a:r>
              <a:rPr lang="en-US" sz="2200" b="1" spc="-10" dirty="0">
                <a:cs typeface="Carlito"/>
              </a:rPr>
              <a:t>approach”)</a:t>
            </a:r>
            <a:endParaRPr lang="en-US" sz="2200" dirty="0">
              <a:cs typeface="Carlito"/>
            </a:endParaRPr>
          </a:p>
          <a:p>
            <a:pPr marL="1155700" marR="5080" lvl="2" indent="-228600">
              <a:lnSpc>
                <a:spcPct val="100000"/>
              </a:lnSpc>
              <a:spcBef>
                <a:spcPts val="300"/>
              </a:spcBef>
              <a:buFont typeface="Arial"/>
              <a:buChar char="•"/>
              <a:tabLst>
                <a:tab pos="1155065" algn="l"/>
                <a:tab pos="1155700" algn="l"/>
              </a:tabLst>
            </a:pPr>
            <a:r>
              <a:rPr lang="en-US" sz="2200" spc="-5" dirty="0">
                <a:cs typeface="Carlito"/>
              </a:rPr>
              <a:t>“Because of the </a:t>
            </a:r>
            <a:r>
              <a:rPr lang="en-US" sz="2200" spc="-10" dirty="0">
                <a:cs typeface="Carlito"/>
              </a:rPr>
              <a:t>substantial challenges </a:t>
            </a:r>
            <a:r>
              <a:rPr lang="en-US" sz="2200" spc="-5" dirty="0">
                <a:cs typeface="Carlito"/>
              </a:rPr>
              <a:t>of specifying a </a:t>
            </a:r>
            <a:r>
              <a:rPr lang="en-US" sz="2200" spc="-15" dirty="0">
                <a:cs typeface="Carlito"/>
              </a:rPr>
              <a:t>predicted  </a:t>
            </a:r>
            <a:r>
              <a:rPr lang="en-US" sz="2200" spc="-30" dirty="0">
                <a:cs typeface="Carlito"/>
              </a:rPr>
              <a:t>rate </a:t>
            </a:r>
            <a:r>
              <a:rPr lang="en-US" sz="2200" spc="-15" dirty="0">
                <a:cs typeface="Carlito"/>
              </a:rPr>
              <a:t>for </a:t>
            </a:r>
            <a:r>
              <a:rPr lang="en-US" sz="2200" spc="-5" dirty="0">
                <a:cs typeface="Carlito"/>
              </a:rPr>
              <a:t>all </a:t>
            </a:r>
            <a:r>
              <a:rPr lang="en-US" sz="2200" spc="-15" dirty="0">
                <a:cs typeface="Carlito"/>
              </a:rPr>
              <a:t>events </a:t>
            </a:r>
            <a:r>
              <a:rPr lang="en-US" sz="2200" spc="-20" dirty="0">
                <a:cs typeface="Carlito"/>
              </a:rPr>
              <a:t>preferred </a:t>
            </a:r>
            <a:r>
              <a:rPr lang="en-US" sz="2200" spc="-10" dirty="0">
                <a:cs typeface="Carlito"/>
              </a:rPr>
              <a:t>approach </a:t>
            </a:r>
            <a:r>
              <a:rPr lang="en-US" sz="2200" spc="-5" dirty="0">
                <a:cs typeface="Carlito"/>
              </a:rPr>
              <a:t>is </a:t>
            </a:r>
            <a:r>
              <a:rPr lang="en-US" sz="2200" spc="-20" dirty="0">
                <a:cs typeface="Carlito"/>
              </a:rPr>
              <a:t>to </a:t>
            </a:r>
            <a:r>
              <a:rPr lang="en-US" sz="2200" spc="-5" dirty="0">
                <a:cs typeface="Carlito"/>
              </a:rPr>
              <a:t>regularly </a:t>
            </a:r>
            <a:r>
              <a:rPr lang="en-US" sz="2200" spc="-15" dirty="0">
                <a:cs typeface="Carlito"/>
              </a:rPr>
              <a:t>perform  </a:t>
            </a:r>
            <a:r>
              <a:rPr lang="en-US" sz="2200" spc="-10" dirty="0">
                <a:cs typeface="Carlito"/>
              </a:rPr>
              <a:t>unblinded comparisons”</a:t>
            </a:r>
            <a:endParaRPr lang="en-US" sz="2200" dirty="0">
              <a:cs typeface="Carlito"/>
            </a:endParaRPr>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31</a:t>
            </a:fld>
            <a:endParaRPr lang="en-US"/>
          </a:p>
        </p:txBody>
      </p:sp>
    </p:spTree>
    <p:extLst>
      <p:ext uri="{BB962C8B-B14F-4D97-AF65-F5344CB8AC3E}">
        <p14:creationId xmlns:p14="http://schemas.microsoft.com/office/powerpoint/2010/main" val="3273839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06C36A1-0476-425F-92C8-05A4D1159748}"/>
              </a:ext>
            </a:extLst>
          </p:cNvPr>
          <p:cNvSpPr>
            <a:spLocks noGrp="1"/>
          </p:cNvSpPr>
          <p:nvPr>
            <p:ph type="body" idx="1"/>
          </p:nvPr>
        </p:nvSpPr>
        <p:spPr/>
        <p:txBody>
          <a:bodyPr/>
          <a:lstStyle/>
          <a:p>
            <a:r>
              <a:rPr lang="en-US" dirty="0"/>
              <a:t>Key change in the 2021 guidance is that the Safety Assessment Committee is optional, and companies can build on DMCs or find other mechanisms to before safety review. This is because so many small and medium companies pushed back at cost and difficulty </a:t>
            </a:r>
            <a:r>
              <a:rPr lang="en-US"/>
              <a:t>of forming SACs.</a:t>
            </a:r>
            <a:endParaRPr lang="en-US" dirty="0"/>
          </a:p>
        </p:txBody>
      </p:sp>
    </p:spTree>
    <p:extLst>
      <p:ext uri="{BB962C8B-B14F-4D97-AF65-F5344CB8AC3E}">
        <p14:creationId xmlns:p14="http://schemas.microsoft.com/office/powerpoint/2010/main" val="3646495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A7EBD-017F-3546-AB86-3EDED7C32BF6}" type="slidenum">
              <a:rPr lang="en-US" smtClean="0"/>
              <a:t>33</a:t>
            </a:fld>
            <a:endParaRPr lang="en-US"/>
          </a:p>
        </p:txBody>
      </p:sp>
    </p:spTree>
    <p:extLst>
      <p:ext uri="{BB962C8B-B14F-4D97-AF65-F5344CB8AC3E}">
        <p14:creationId xmlns:p14="http://schemas.microsoft.com/office/powerpoint/2010/main" val="185673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 and some humor from Dilbert to break the ice.</a:t>
            </a:r>
          </a:p>
          <a:p>
            <a:endParaRPr lang="en-US" dirty="0"/>
          </a:p>
          <a:p>
            <a:r>
              <a:rPr lang="en-US" dirty="0"/>
              <a:t>Only top 10% of people in their field attend conferences like this so we never get stupid questions, only good questions…</a:t>
            </a:r>
          </a:p>
        </p:txBody>
      </p:sp>
      <p:sp>
        <p:nvSpPr>
          <p:cNvPr id="4" name="Slide Number Placeholder 3"/>
          <p:cNvSpPr>
            <a:spLocks noGrp="1"/>
          </p:cNvSpPr>
          <p:nvPr>
            <p:ph type="sldNum" sz="quarter" idx="5"/>
          </p:nvPr>
        </p:nvSpPr>
        <p:spPr/>
        <p:txBody>
          <a:bodyPr/>
          <a:lstStyle/>
          <a:p>
            <a:fld id="{728A7EBD-017F-3546-AB86-3EDED7C32BF6}" type="slidenum">
              <a:rPr lang="en-US" smtClean="0"/>
              <a:t>34</a:t>
            </a:fld>
            <a:endParaRPr lang="en-US"/>
          </a:p>
        </p:txBody>
      </p:sp>
    </p:spTree>
    <p:extLst>
      <p:ext uri="{BB962C8B-B14F-4D97-AF65-F5344CB8AC3E}">
        <p14:creationId xmlns:p14="http://schemas.microsoft.com/office/powerpoint/2010/main" val="2659658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A7EBD-017F-3546-AB86-3EDED7C32BF6}" type="slidenum">
              <a:rPr lang="en-US" smtClean="0"/>
              <a:t>43</a:t>
            </a:fld>
            <a:endParaRPr lang="en-US"/>
          </a:p>
        </p:txBody>
      </p:sp>
    </p:spTree>
    <p:extLst>
      <p:ext uri="{BB962C8B-B14F-4D97-AF65-F5344CB8AC3E}">
        <p14:creationId xmlns:p14="http://schemas.microsoft.com/office/powerpoint/2010/main" val="359005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728A7EBD-017F-3546-AB86-3EDED7C32BF6}" type="slidenum">
              <a:rPr lang="en-US" smtClean="0"/>
              <a:t>44</a:t>
            </a:fld>
            <a:endParaRPr lang="en-US"/>
          </a:p>
        </p:txBody>
      </p:sp>
    </p:spTree>
    <p:extLst>
      <p:ext uri="{BB962C8B-B14F-4D97-AF65-F5344CB8AC3E}">
        <p14:creationId xmlns:p14="http://schemas.microsoft.com/office/powerpoint/2010/main" val="1195207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Arial" charset="0"/>
                <a:ea typeface="ヒラギノ角ゴ Pro W3" charset="0"/>
                <a:cs typeface="ヒラギノ角ゴ Pro W3" charset="0"/>
              </a:defRPr>
            </a:lvl1pPr>
            <a:lvl2pPr marL="40303917" indent="-39818124" eaLnBrk="0" hangingPunct="0">
              <a:defRPr sz="2700">
                <a:solidFill>
                  <a:schemeClr val="tx1"/>
                </a:solidFill>
                <a:latin typeface="Arial" charset="0"/>
                <a:ea typeface="ヒラギノ角ゴ Pro W3" charset="0"/>
                <a:cs typeface="ヒラギノ角ゴ Pro W3" charset="0"/>
              </a:defRPr>
            </a:lvl2pPr>
            <a:lvl3pPr eaLnBrk="0" hangingPunct="0">
              <a:defRPr sz="2700">
                <a:solidFill>
                  <a:schemeClr val="tx1"/>
                </a:solidFill>
                <a:latin typeface="Arial" charset="0"/>
                <a:ea typeface="ヒラギノ角ゴ Pro W3" charset="0"/>
                <a:cs typeface="ヒラギノ角ゴ Pro W3" charset="0"/>
              </a:defRPr>
            </a:lvl3pPr>
            <a:lvl4pPr eaLnBrk="0" hangingPunct="0">
              <a:defRPr sz="2700">
                <a:solidFill>
                  <a:schemeClr val="tx1"/>
                </a:solidFill>
                <a:latin typeface="Arial" charset="0"/>
                <a:ea typeface="ヒラギノ角ゴ Pro W3" charset="0"/>
                <a:cs typeface="ヒラギノ角ゴ Pro W3" charset="0"/>
              </a:defRPr>
            </a:lvl4pPr>
            <a:lvl5pPr eaLnBrk="0" hangingPunct="0">
              <a:defRPr sz="2700">
                <a:solidFill>
                  <a:schemeClr val="tx1"/>
                </a:solidFill>
                <a:latin typeface="Arial" charset="0"/>
                <a:ea typeface="ヒラギノ角ゴ Pro W3" charset="0"/>
                <a:cs typeface="ヒラギノ角ゴ Pro W3" charset="0"/>
              </a:defRPr>
            </a:lvl5pPr>
            <a:lvl6pPr marL="485794" eaLnBrk="0" fontAlgn="base" hangingPunct="0">
              <a:spcBef>
                <a:spcPct val="0"/>
              </a:spcBef>
              <a:spcAft>
                <a:spcPct val="0"/>
              </a:spcAft>
              <a:defRPr sz="2700">
                <a:solidFill>
                  <a:schemeClr val="tx1"/>
                </a:solidFill>
                <a:latin typeface="Arial" charset="0"/>
                <a:ea typeface="ヒラギノ角ゴ Pro W3" charset="0"/>
                <a:cs typeface="ヒラギノ角ゴ Pro W3" charset="0"/>
              </a:defRPr>
            </a:lvl6pPr>
            <a:lvl7pPr marL="971584" eaLnBrk="0" fontAlgn="base" hangingPunct="0">
              <a:spcBef>
                <a:spcPct val="0"/>
              </a:spcBef>
              <a:spcAft>
                <a:spcPct val="0"/>
              </a:spcAft>
              <a:defRPr sz="2700">
                <a:solidFill>
                  <a:schemeClr val="tx1"/>
                </a:solidFill>
                <a:latin typeface="Arial" charset="0"/>
                <a:ea typeface="ヒラギノ角ゴ Pro W3" charset="0"/>
                <a:cs typeface="ヒラギノ角ゴ Pro W3" charset="0"/>
              </a:defRPr>
            </a:lvl7pPr>
            <a:lvl8pPr marL="1457378" eaLnBrk="0" fontAlgn="base" hangingPunct="0">
              <a:spcBef>
                <a:spcPct val="0"/>
              </a:spcBef>
              <a:spcAft>
                <a:spcPct val="0"/>
              </a:spcAft>
              <a:defRPr sz="2700">
                <a:solidFill>
                  <a:schemeClr val="tx1"/>
                </a:solidFill>
                <a:latin typeface="Arial" charset="0"/>
                <a:ea typeface="ヒラギノ角ゴ Pro W3" charset="0"/>
                <a:cs typeface="ヒラギノ角ゴ Pro W3" charset="0"/>
              </a:defRPr>
            </a:lvl8pPr>
            <a:lvl9pPr marL="1943171" eaLnBrk="0" fontAlgn="base" hangingPunct="0">
              <a:spcBef>
                <a:spcPct val="0"/>
              </a:spcBef>
              <a:spcAft>
                <a:spcPct val="0"/>
              </a:spcAft>
              <a:defRPr sz="2700">
                <a:solidFill>
                  <a:schemeClr val="tx1"/>
                </a:solidFill>
                <a:latin typeface="Arial" charset="0"/>
                <a:ea typeface="ヒラギノ角ゴ Pro W3" charset="0"/>
                <a:cs typeface="ヒラギノ角ゴ Pro W3" charset="0"/>
              </a:defRPr>
            </a:lvl9pPr>
          </a:lstStyle>
          <a:p>
            <a:pPr eaLnBrk="1" hangingPunct="1"/>
            <a:fld id="{C93680AA-6CF0-1A48-B81B-B946B6DB7C2A}" type="slidenum">
              <a:rPr lang="en-US" sz="1200">
                <a:latin typeface="Times New Roman" charset="0"/>
              </a:rPr>
              <a:pPr eaLnBrk="1" hangingPunct="1"/>
              <a:t>45</a:t>
            </a:fld>
            <a:endParaRPr lang="en-US" sz="1200">
              <a:latin typeface="Times New Roman" charset="0"/>
            </a:endParaRPr>
          </a:p>
        </p:txBody>
      </p:sp>
      <p:sp>
        <p:nvSpPr>
          <p:cNvPr id="52227" name="Rectangle 2"/>
          <p:cNvSpPr>
            <a:spLocks noGrp="1" noRot="1" noChangeAspect="1" noChangeArrowheads="1" noTextEdit="1"/>
          </p:cNvSpPr>
          <p:nvPr>
            <p:ph type="sldImg"/>
          </p:nvPr>
        </p:nvSpPr>
        <p:spPr>
          <a:xfrm>
            <a:off x="2322513" y="530225"/>
            <a:ext cx="4718050" cy="2654300"/>
          </a:xfrm>
          <a:ln/>
        </p:spPr>
      </p:sp>
      <p:sp>
        <p:nvSpPr>
          <p:cNvPr id="52228" name="Rectangle 3"/>
          <p:cNvSpPr>
            <a:spLocks noGrp="1" noChangeArrowheads="1"/>
          </p:cNvSpPr>
          <p:nvPr>
            <p:ph type="body" idx="1"/>
          </p:nvPr>
        </p:nvSpPr>
        <p:spPr>
          <a:xfrm>
            <a:off x="966218" y="3441863"/>
            <a:ext cx="7729739" cy="326104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latin typeface="Times New Roman" charset="0"/>
              </a:rPr>
              <a:t>Please join the Safety LAB. Let’s work together to make safety reporting in clinical trials better. </a:t>
            </a:r>
          </a:p>
          <a:p>
            <a:pPr eaLnBrk="1" hangingPunct="1"/>
            <a:endParaRPr lang="en-US" dirty="0">
              <a:latin typeface="Times New Roman" charset="0"/>
            </a:endParaRPr>
          </a:p>
          <a:p>
            <a:pPr eaLnBrk="1" hangingPunct="1"/>
            <a:r>
              <a:rPr lang="en-US" dirty="0">
                <a:latin typeface="Times New Roman" charset="0"/>
              </a:rPr>
              <a:t>And this time next year, I’ll wear a different T-Shirt. </a:t>
            </a:r>
          </a:p>
        </p:txBody>
      </p:sp>
    </p:spTree>
    <p:extLst>
      <p:ext uri="{BB962C8B-B14F-4D97-AF65-F5344CB8AC3E}">
        <p14:creationId xmlns:p14="http://schemas.microsoft.com/office/powerpoint/2010/main" val="3087007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A7EBD-017F-3546-AB86-3EDED7C32BF6}" type="slidenum">
              <a:rPr lang="en-US" smtClean="0"/>
              <a:t>46</a:t>
            </a:fld>
            <a:endParaRPr lang="en-US"/>
          </a:p>
        </p:txBody>
      </p:sp>
    </p:spTree>
    <p:extLst>
      <p:ext uri="{BB962C8B-B14F-4D97-AF65-F5344CB8AC3E}">
        <p14:creationId xmlns:p14="http://schemas.microsoft.com/office/powerpoint/2010/main" val="3535530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47</a:t>
            </a:fld>
            <a:endParaRPr lang="en-US"/>
          </a:p>
        </p:txBody>
      </p:sp>
    </p:spTree>
    <p:extLst>
      <p:ext uri="{BB962C8B-B14F-4D97-AF65-F5344CB8AC3E}">
        <p14:creationId xmlns:p14="http://schemas.microsoft.com/office/powerpoint/2010/main" val="272710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pPr defTabSz="469682">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8A7EBD-017F-3546-AB86-3EDED7C32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365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5</a:t>
            </a:fld>
            <a:endParaRPr lang="en-US" dirty="0"/>
          </a:p>
        </p:txBody>
      </p:sp>
    </p:spTree>
    <p:extLst>
      <p:ext uri="{BB962C8B-B14F-4D97-AF65-F5344CB8AC3E}">
        <p14:creationId xmlns:p14="http://schemas.microsoft.com/office/powerpoint/2010/main" val="128592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see the Adverse Event form on my T-shirt? It was kindly given to me by a study coordinator who is passionate about promoting the extra work she has each year from increasing numbers of unnecessary IND safety reports. I promised to wear it for today’s talk.</a:t>
            </a:r>
          </a:p>
          <a:p>
            <a:endParaRPr lang="en-US" dirty="0"/>
          </a:p>
          <a:p>
            <a:r>
              <a:rPr lang="en-US" dirty="0"/>
              <a:t>Of course, she mistakenly checked the causality assessment checkbox and said the event was drug-related but we’ll let that go.   </a:t>
            </a:r>
          </a:p>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6</a:t>
            </a:fld>
            <a:endParaRPr lang="en-US" dirty="0"/>
          </a:p>
        </p:txBody>
      </p:sp>
    </p:spTree>
    <p:extLst>
      <p:ext uri="{BB962C8B-B14F-4D97-AF65-F5344CB8AC3E}">
        <p14:creationId xmlns:p14="http://schemas.microsoft.com/office/powerpoint/2010/main" val="131702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Today we’ll define what we mean by safety reporting. </a:t>
            </a:r>
          </a:p>
          <a:p>
            <a:endParaRPr lang="en-IE" dirty="0"/>
          </a:p>
          <a:p>
            <a:r>
              <a:rPr lang="en-IE" dirty="0"/>
              <a:t>We’ll highlight the top 5 challenges in safety reporting and opportunities to improve.</a:t>
            </a:r>
          </a:p>
          <a:p>
            <a:endParaRPr lang="en-IE" dirty="0"/>
          </a:p>
          <a:p>
            <a:r>
              <a:rPr lang="en-IE" dirty="0"/>
              <a:t>We have plenty of time for Q &amp; A. We’d like this to be a highly interactive meeting so everyone has a chance to participate.</a:t>
            </a:r>
          </a:p>
        </p:txBody>
      </p:sp>
      <p:sp>
        <p:nvSpPr>
          <p:cNvPr id="4" name="Slide Number Placeholder 3"/>
          <p:cNvSpPr>
            <a:spLocks noGrp="1"/>
          </p:cNvSpPr>
          <p:nvPr>
            <p:ph type="sldNum" sz="quarter" idx="5"/>
          </p:nvPr>
        </p:nvSpPr>
        <p:spPr/>
        <p:txBody>
          <a:bodyPr/>
          <a:lstStyle/>
          <a:p>
            <a:fld id="{728A7EBD-017F-3546-AB86-3EDED7C32BF6}" type="slidenum">
              <a:rPr lang="en-US" smtClean="0"/>
              <a:t>7</a:t>
            </a:fld>
            <a:endParaRPr lang="en-US" dirty="0"/>
          </a:p>
        </p:txBody>
      </p:sp>
    </p:spTree>
    <p:extLst>
      <p:ext uri="{BB962C8B-B14F-4D97-AF65-F5344CB8AC3E}">
        <p14:creationId xmlns:p14="http://schemas.microsoft.com/office/powerpoint/2010/main" val="222446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Tricky polling question to start with – No right answer - I would have chosen different answers at different stages of my career.</a:t>
            </a:r>
          </a:p>
          <a:p>
            <a:endParaRPr lang="en-US" dirty="0"/>
          </a:p>
          <a:p>
            <a:r>
              <a:rPr lang="en-US" dirty="0"/>
              <a:t>3 is most correct but we will also accept 1, 2 or 5! EMA uses 1. FDA uses 2. </a:t>
            </a:r>
          </a:p>
          <a:p>
            <a:endParaRPr lang="en-US" dirty="0"/>
          </a:p>
          <a:p>
            <a:r>
              <a:rPr lang="en-US" dirty="0"/>
              <a:t>It’s an example of the lack of global harmonization that make our lives more difficult.</a:t>
            </a:r>
          </a:p>
        </p:txBody>
      </p:sp>
      <p:sp>
        <p:nvSpPr>
          <p:cNvPr id="4" name="Slide Number Placeholder 3"/>
          <p:cNvSpPr>
            <a:spLocks noGrp="1"/>
          </p:cNvSpPr>
          <p:nvPr>
            <p:ph type="sldNum" sz="quarter" idx="5"/>
          </p:nvPr>
        </p:nvSpPr>
        <p:spPr/>
        <p:txBody>
          <a:bodyPr/>
          <a:lstStyle/>
          <a:p>
            <a:fld id="{728A7EBD-017F-3546-AB86-3EDED7C32BF6}" type="slidenum">
              <a:rPr lang="en-US" smtClean="0"/>
              <a:t>8</a:t>
            </a:fld>
            <a:endParaRPr lang="en-US" dirty="0"/>
          </a:p>
        </p:txBody>
      </p:sp>
    </p:spTree>
    <p:extLst>
      <p:ext uri="{BB962C8B-B14F-4D97-AF65-F5344CB8AC3E}">
        <p14:creationId xmlns:p14="http://schemas.microsoft.com/office/powerpoint/2010/main" val="192430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513" y="530225"/>
            <a:ext cx="4718050" cy="2654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A7EBD-017F-3546-AB86-3EDED7C32BF6}" type="slidenum">
              <a:rPr lang="en-US" smtClean="0"/>
              <a:t>9</a:t>
            </a:fld>
            <a:endParaRPr lang="en-US" dirty="0"/>
          </a:p>
        </p:txBody>
      </p:sp>
    </p:spTree>
    <p:extLst>
      <p:ext uri="{BB962C8B-B14F-4D97-AF65-F5344CB8AC3E}">
        <p14:creationId xmlns:p14="http://schemas.microsoft.com/office/powerpoint/2010/main" val="2143969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age 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pic>
        <p:nvPicPr>
          <p:cNvPr id="3" name="Picture 2">
            <a:extLst>
              <a:ext uri="{FF2B5EF4-FFF2-40B4-BE49-F238E27FC236}">
                <a16:creationId xmlns:a16="http://schemas.microsoft.com/office/drawing/2014/main" id="{D26FD9E2-A403-4AE5-BD88-3FDF928414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9804" y="-1097053"/>
            <a:ext cx="7995381" cy="6892569"/>
          </a:xfrm>
          <a:prstGeom prst="hexagon">
            <a:avLst>
              <a:gd name="adj" fmla="val 26658"/>
              <a:gd name="vf" fmla="val 115470"/>
            </a:avLst>
          </a:prstGeom>
          <a:effectLst>
            <a:outerShdw blurRad="304800" dist="50800" dir="5400000" algn="ctr" rotWithShape="0">
              <a:srgbClr val="000000">
                <a:alpha val="13000"/>
              </a:srgbClr>
            </a:outerShdw>
          </a:effectLst>
        </p:spPr>
      </p:pic>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sp>
        <p:nvSpPr>
          <p:cNvPr id="27" name="Content Placeholder 25">
            <a:extLst>
              <a:ext uri="{FF2B5EF4-FFF2-40B4-BE49-F238E27FC236}">
                <a16:creationId xmlns:a16="http://schemas.microsoft.com/office/drawing/2014/main" id="{C89B932D-C856-8E4A-912E-EA88033ED9F3}"/>
              </a:ext>
            </a:extLst>
          </p:cNvPr>
          <p:cNvSpPr>
            <a:spLocks noGrp="1"/>
          </p:cNvSpPr>
          <p:nvPr>
            <p:ph sz="quarter" idx="14" hasCustomPrompt="1"/>
          </p:nvPr>
        </p:nvSpPr>
        <p:spPr>
          <a:xfrm>
            <a:off x="666749" y="3736514"/>
            <a:ext cx="5610359"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title</a:t>
            </a:r>
          </a:p>
        </p:txBody>
      </p:sp>
      <p:sp>
        <p:nvSpPr>
          <p:cNvPr id="28" name="Content Placeholder 2">
            <a:extLst>
              <a:ext uri="{FF2B5EF4-FFF2-40B4-BE49-F238E27FC236}">
                <a16:creationId xmlns:a16="http://schemas.microsoft.com/office/drawing/2014/main" id="{722073CB-4E23-BC47-8C6A-B936516F5AA7}"/>
              </a:ext>
            </a:extLst>
          </p:cNvPr>
          <p:cNvSpPr>
            <a:spLocks noGrp="1"/>
          </p:cNvSpPr>
          <p:nvPr>
            <p:ph idx="1" hasCustomPrompt="1"/>
          </p:nvPr>
        </p:nvSpPr>
        <p:spPr>
          <a:xfrm>
            <a:off x="666750" y="3423036"/>
            <a:ext cx="5243162" cy="319494"/>
          </a:xfrm>
          <a:prstGeom prst="rect">
            <a:avLst/>
          </a:prstGeom>
        </p:spPr>
        <p:txBody>
          <a:bodyPr lIns="0" tIns="0" rIns="0" bIns="0"/>
          <a:lstStyle>
            <a:lvl1pPr marL="0" indent="0">
              <a:buNone/>
              <a:defRPr sz="2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a:t>Click to edit Master category</a:t>
            </a:r>
          </a:p>
        </p:txBody>
      </p:sp>
      <p:pic>
        <p:nvPicPr>
          <p:cNvPr id="21" name="Picture 20" descr="A picture containing shape&#10;&#10;Description automatically generated">
            <a:extLst>
              <a:ext uri="{FF2B5EF4-FFF2-40B4-BE49-F238E27FC236}">
                <a16:creationId xmlns:a16="http://schemas.microsoft.com/office/drawing/2014/main" id="{9C4737A8-EB47-4E71-9D3B-ABDF7D9AAB2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5754" y="1204956"/>
            <a:ext cx="2036620" cy="776882"/>
          </a:xfrm>
          <a:prstGeom prst="rect">
            <a:avLst/>
          </a:prstGeom>
        </p:spPr>
      </p:pic>
    </p:spTree>
    <p:extLst>
      <p:ext uri="{BB962C8B-B14F-4D97-AF65-F5344CB8AC3E}">
        <p14:creationId xmlns:p14="http://schemas.microsoft.com/office/powerpoint/2010/main" val="125860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age_FULL with Title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226141" y="1092528"/>
            <a:ext cx="10550014" cy="5431089"/>
          </a:xfrm>
        </p:spPr>
        <p:txBody>
          <a:bodyPr/>
          <a:lstStyle>
            <a:lvl1pPr marL="0" indent="0">
              <a:buFontTx/>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235972" y="334382"/>
            <a:ext cx="10540183" cy="650567"/>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cxnSp>
        <p:nvCxnSpPr>
          <p:cNvPr id="4" name="Straight Connector 6">
            <a:extLst>
              <a:ext uri="{FF2B5EF4-FFF2-40B4-BE49-F238E27FC236}">
                <a16:creationId xmlns:a16="http://schemas.microsoft.com/office/drawing/2014/main" id="{8A384ACE-91A9-4830-978A-F763A97E37AD}"/>
              </a:ext>
            </a:extLst>
          </p:cNvPr>
          <p:cNvCxnSpPr>
            <a:cxnSpLocks noChangeShapeType="1"/>
          </p:cNvCxnSpPr>
          <p:nvPr userDrawn="1"/>
        </p:nvCxnSpPr>
        <p:spPr bwMode="auto">
          <a:xfrm>
            <a:off x="382128" y="984948"/>
            <a:ext cx="8639175" cy="0"/>
          </a:xfrm>
          <a:prstGeom prst="line">
            <a:avLst/>
          </a:prstGeom>
          <a:ln>
            <a:headEnd/>
            <a:tailE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86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Third Lef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5" y="962918"/>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1" y="1033462"/>
            <a:ext cx="4069080"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ctr" anchorCtr="0" forceAA="0" compatLnSpc="1">
            <a:prstTxWarp prst="textNoShape">
              <a:avLst/>
            </a:prstTxWarp>
            <a:noAutofit/>
          </a:bodyPr>
          <a:lstStyle/>
          <a:p>
            <a:pPr lvl="0"/>
            <a:endParaRPr lang="en-GB" sz="1800"/>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nchorCtr="0"/>
          <a:lstStyle/>
          <a:p>
            <a:pPr algn="l"/>
            <a:endParaRPr lang="en-GB" sz="1800"/>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1" y="456588"/>
            <a:ext cx="10515600" cy="576874"/>
          </a:xfrm>
          <a:prstGeom prst="rect">
            <a:avLst/>
          </a:prstGeom>
        </p:spPr>
        <p:txBody>
          <a:bodyPr lIns="0" tIns="0" rIns="0" bIns="0"/>
          <a:lstStyle>
            <a:lvl1pPr>
              <a:defRPr sz="1500" b="0" i="0">
                <a:solidFill>
                  <a:schemeClr val="accent1"/>
                </a:solidFill>
                <a:latin typeface="Roboto Medium" panose="02000000000000000000" pitchFamily="2"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1" y="1490055"/>
            <a:ext cx="3000475" cy="319494"/>
          </a:xfrm>
          <a:prstGeom prst="rect">
            <a:avLst/>
          </a:prstGeom>
        </p:spPr>
        <p:txBody>
          <a:bodyPr lIns="0" tIns="0" rIns="0" bIns="0"/>
          <a:lstStyle>
            <a:lvl1pPr marL="0" indent="0">
              <a:buNone/>
              <a:defRPr sz="1400">
                <a:solidFill>
                  <a:schemeClr val="accent2"/>
                </a:solidFill>
                <a:latin typeface="Roboto Medium" panose="02000000000000000000" pitchFamily="2" charset="0"/>
                <a:ea typeface="Roboto Medium" panose="02000000000000000000" pitchFamily="2" charset="0"/>
                <a:cs typeface="Roboto Medium" panose="02000000000000000000" pitchFamily="2" charset="0"/>
              </a:defRPr>
            </a:lvl1pPr>
            <a:lvl2pPr marL="342900" indent="0">
              <a:buNone/>
              <a:defRPr sz="1400">
                <a:solidFill>
                  <a:schemeClr val="tx1">
                    <a:lumMod val="75000"/>
                    <a:lumOff val="25000"/>
                  </a:schemeClr>
                </a:solidFill>
                <a:latin typeface="Roboto" panose="02000000000000000000" pitchFamily="2" charset="0"/>
                <a:ea typeface="Roboto" panose="02000000000000000000" pitchFamily="2" charset="0"/>
              </a:defRPr>
            </a:lvl2pPr>
            <a:lvl3pPr marL="685800" indent="0">
              <a:buNone/>
              <a:defRPr sz="1200">
                <a:solidFill>
                  <a:schemeClr val="tx1">
                    <a:lumMod val="75000"/>
                    <a:lumOff val="25000"/>
                  </a:schemeClr>
                </a:solidFill>
                <a:latin typeface="Roboto" panose="02000000000000000000" pitchFamily="2" charset="0"/>
                <a:ea typeface="Roboto" panose="02000000000000000000" pitchFamily="2" charset="0"/>
              </a:defRPr>
            </a:lvl3pPr>
            <a:lvl4pPr marL="1028700" indent="0">
              <a:buNone/>
              <a:defRPr sz="1100">
                <a:solidFill>
                  <a:schemeClr val="tx1">
                    <a:lumMod val="75000"/>
                    <a:lumOff val="25000"/>
                  </a:schemeClr>
                </a:solidFill>
                <a:latin typeface="Roboto" panose="02000000000000000000" pitchFamily="2" charset="0"/>
                <a:ea typeface="Roboto" panose="02000000000000000000" pitchFamily="2" charset="0"/>
              </a:defRPr>
            </a:lvl4pPr>
            <a:lvl5pPr marL="1371600" indent="0">
              <a:buNone/>
              <a:defRPr sz="9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a:t>Click to edit Master heading</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3"/>
            <a:ext cx="6776187" cy="145531"/>
          </a:xfrm>
          <a:prstGeom prst="rect">
            <a:avLst/>
          </a:prstGeom>
        </p:spPr>
        <p:txBody>
          <a:bodyPr lIns="0" tIns="0" rIns="0" bIns="0"/>
          <a:lstStyle>
            <a:lvl1pPr algn="ctr">
              <a:defRPr sz="800">
                <a:solidFill>
                  <a:schemeClr val="bg1">
                    <a:lumMod val="50000"/>
                  </a:schemeClr>
                </a:solidFill>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49" y="6452603"/>
            <a:ext cx="430531" cy="145531"/>
          </a:xfrm>
          <a:prstGeom prst="rect">
            <a:avLst/>
          </a:prstGeom>
        </p:spPr>
        <p:txBody>
          <a:bodyPr lIns="0" tIns="0" rIns="0" bIns="0"/>
          <a:lstStyle>
            <a:lvl1pPr>
              <a:defRPr sz="8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4456498" y="1490054"/>
            <a:ext cx="7068753" cy="319496"/>
          </a:xfrm>
          <a:prstGeom prst="rect">
            <a:avLst/>
          </a:prstGeom>
        </p:spPr>
        <p:txBody>
          <a:bodyPr lIns="0" tIns="0" rIns="0" bIns="0"/>
          <a:lstStyle>
            <a:lvl1pPr marL="0" indent="0">
              <a:buNone/>
              <a:defRPr sz="1400" b="0" i="0">
                <a:solidFill>
                  <a:schemeClr val="accent2"/>
                </a:solidFill>
                <a:latin typeface="Roboto Medium" panose="02000000000000000000" pitchFamily="2" charset="0"/>
                <a:ea typeface="Roboto Medium" panose="02000000000000000000" pitchFamily="2" charset="0"/>
              </a:defRPr>
            </a:lvl1pPr>
            <a:lvl2pPr marL="342900" indent="0">
              <a:buNone/>
              <a:defRPr sz="1400" b="0" i="0">
                <a:solidFill>
                  <a:schemeClr val="accent2"/>
                </a:solidFill>
                <a:latin typeface="Roboto Medium" panose="02000000000000000000" pitchFamily="2" charset="0"/>
                <a:ea typeface="Roboto Medium" panose="02000000000000000000" pitchFamily="2" charset="0"/>
              </a:defRPr>
            </a:lvl2pPr>
            <a:lvl3pPr marL="685800" indent="0">
              <a:buNone/>
              <a:defRPr sz="1400" b="0" i="0">
                <a:solidFill>
                  <a:schemeClr val="accent2"/>
                </a:solidFill>
                <a:latin typeface="Roboto Medium" panose="02000000000000000000" pitchFamily="2" charset="0"/>
                <a:ea typeface="Roboto Medium" panose="02000000000000000000" pitchFamily="2" charset="0"/>
              </a:defRPr>
            </a:lvl3pPr>
            <a:lvl4pPr marL="1028700" indent="0">
              <a:buNone/>
              <a:defRPr sz="1400" b="0" i="0">
                <a:solidFill>
                  <a:schemeClr val="accent2"/>
                </a:solidFill>
                <a:latin typeface="Roboto Medium" panose="02000000000000000000" pitchFamily="2" charset="0"/>
                <a:ea typeface="Roboto Medium" panose="02000000000000000000" pitchFamily="2" charset="0"/>
              </a:defRPr>
            </a:lvl4pPr>
            <a:lvl5pPr marL="1371600" indent="0">
              <a:buNone/>
              <a:defRPr sz="1400" b="0" i="0">
                <a:solidFill>
                  <a:schemeClr val="accent2"/>
                </a:solidFill>
                <a:latin typeface="Roboto Medium" panose="02000000000000000000" pitchFamily="2" charset="0"/>
                <a:ea typeface="Roboto Medium" panose="02000000000000000000" pitchFamily="2" charset="0"/>
              </a:defRPr>
            </a:lvl5pPr>
          </a:lstStyle>
          <a:p>
            <a:pPr lvl="0"/>
            <a:r>
              <a:rPr lang="en-US"/>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1" y="2025650"/>
            <a:ext cx="3000475" cy="3798888"/>
          </a:xfrm>
          <a:prstGeom prst="rect">
            <a:avLst/>
          </a:prstGeom>
        </p:spPr>
        <p:txBody>
          <a:bodyPr lIns="0" tIns="0" rIns="0" bIns="0"/>
          <a:lstStyle>
            <a:lvl1pPr marL="0" indent="0">
              <a:lnSpc>
                <a:spcPct val="150000"/>
              </a:lnSpc>
              <a:spcBef>
                <a:spcPts val="0"/>
              </a:spcBef>
              <a:buNone/>
              <a:defRPr sz="1200">
                <a:latin typeface="Roboto" panose="02000000000000000000" pitchFamily="2" charset="0"/>
                <a:ea typeface="Roboto" panose="02000000000000000000" pitchFamily="2" charset="0"/>
              </a:defRPr>
            </a:lvl1pPr>
            <a:lvl2pPr marL="342900" indent="0">
              <a:lnSpc>
                <a:spcPct val="150000"/>
              </a:lnSpc>
              <a:buNone/>
              <a:defRPr sz="1200">
                <a:latin typeface="Roboto" panose="02000000000000000000" pitchFamily="2" charset="0"/>
                <a:ea typeface="Roboto" panose="02000000000000000000" pitchFamily="2" charset="0"/>
              </a:defRPr>
            </a:lvl2pPr>
            <a:lvl3pPr marL="685800" indent="0">
              <a:lnSpc>
                <a:spcPct val="150000"/>
              </a:lnSpc>
              <a:buNone/>
              <a:defRPr sz="1200">
                <a:latin typeface="Roboto" panose="02000000000000000000" pitchFamily="2" charset="0"/>
                <a:ea typeface="Roboto" panose="02000000000000000000" pitchFamily="2" charset="0"/>
              </a:defRPr>
            </a:lvl3pPr>
            <a:lvl4pPr marL="1028700" indent="0">
              <a:lnSpc>
                <a:spcPct val="150000"/>
              </a:lnSpc>
              <a:buNone/>
              <a:defRPr sz="1200">
                <a:latin typeface="Roboto" panose="02000000000000000000" pitchFamily="2" charset="0"/>
                <a:ea typeface="Roboto" panose="02000000000000000000" pitchFamily="2" charset="0"/>
              </a:defRPr>
            </a:lvl4pPr>
            <a:lvl5pPr marL="1371600" indent="0">
              <a:lnSpc>
                <a:spcPct val="150000"/>
              </a:lnSpc>
              <a:buNone/>
              <a:defRPr sz="1200">
                <a:latin typeface="Roboto" panose="02000000000000000000" pitchFamily="2" charset="0"/>
                <a:ea typeface="Roboto" panose="02000000000000000000" pitchFamily="2" charset="0"/>
              </a:defRPr>
            </a:lvl5pPr>
          </a:lstStyle>
          <a:p>
            <a:pPr lvl="0"/>
            <a:r>
              <a:rPr lang="en-US"/>
              <a:t>Click to edit Master text styles</a:t>
            </a:r>
          </a:p>
        </p:txBody>
      </p:sp>
      <p:sp>
        <p:nvSpPr>
          <p:cNvPr id="37" name="Content Placeholder 25">
            <a:extLst>
              <a:ext uri="{FF2B5EF4-FFF2-40B4-BE49-F238E27FC236}">
                <a16:creationId xmlns:a16="http://schemas.microsoft.com/office/drawing/2014/main" id="{CD99CABE-0CA4-4541-A29E-E6B75A6E464E}"/>
              </a:ext>
            </a:extLst>
          </p:cNvPr>
          <p:cNvSpPr>
            <a:spLocks noGrp="1"/>
          </p:cNvSpPr>
          <p:nvPr>
            <p:ph sz="quarter" idx="15"/>
          </p:nvPr>
        </p:nvSpPr>
        <p:spPr>
          <a:xfrm>
            <a:off x="4459104" y="2025650"/>
            <a:ext cx="7066147" cy="3798888"/>
          </a:xfrm>
          <a:prstGeom prst="rect">
            <a:avLst/>
          </a:prstGeom>
        </p:spPr>
        <p:txBody>
          <a:bodyPr lIns="0" tIns="0" rIns="0" bIns="0"/>
          <a:lstStyle>
            <a:lvl1pPr marL="0" indent="0">
              <a:lnSpc>
                <a:spcPct val="150000"/>
              </a:lnSpc>
              <a:spcBef>
                <a:spcPts val="0"/>
              </a:spcBef>
              <a:buNone/>
              <a:defRPr sz="1200">
                <a:latin typeface="Roboto" panose="02000000000000000000" pitchFamily="2" charset="0"/>
                <a:ea typeface="Roboto" panose="02000000000000000000" pitchFamily="2" charset="0"/>
              </a:defRPr>
            </a:lvl1pPr>
            <a:lvl2pPr marL="342900" indent="0">
              <a:lnSpc>
                <a:spcPct val="150000"/>
              </a:lnSpc>
              <a:buNone/>
              <a:defRPr sz="1200">
                <a:latin typeface="Roboto" panose="02000000000000000000" pitchFamily="2" charset="0"/>
                <a:ea typeface="Roboto" panose="02000000000000000000" pitchFamily="2" charset="0"/>
              </a:defRPr>
            </a:lvl2pPr>
            <a:lvl3pPr marL="685800" indent="0">
              <a:lnSpc>
                <a:spcPct val="150000"/>
              </a:lnSpc>
              <a:buNone/>
              <a:defRPr sz="1200">
                <a:latin typeface="Roboto" panose="02000000000000000000" pitchFamily="2" charset="0"/>
                <a:ea typeface="Roboto" panose="02000000000000000000" pitchFamily="2" charset="0"/>
              </a:defRPr>
            </a:lvl3pPr>
            <a:lvl4pPr marL="1028700" indent="0">
              <a:lnSpc>
                <a:spcPct val="150000"/>
              </a:lnSpc>
              <a:buNone/>
              <a:defRPr sz="1200">
                <a:latin typeface="Roboto" panose="02000000000000000000" pitchFamily="2" charset="0"/>
                <a:ea typeface="Roboto" panose="02000000000000000000" pitchFamily="2" charset="0"/>
              </a:defRPr>
            </a:lvl4pPr>
            <a:lvl5pPr marL="1371600" indent="0">
              <a:lnSpc>
                <a:spcPct val="150000"/>
              </a:lnSpc>
              <a:buNone/>
              <a:defRPr sz="1200">
                <a:latin typeface="Roboto" panose="02000000000000000000" pitchFamily="2" charset="0"/>
                <a:ea typeface="Roboto" panose="02000000000000000000" pitchFamily="2" charset="0"/>
              </a:defRPr>
            </a:lvl5pPr>
          </a:lstStyle>
          <a:p>
            <a:pPr lvl="0"/>
            <a:r>
              <a:rPr lang="en-US"/>
              <a:t>Click to edit Master text styles</a:t>
            </a:r>
          </a:p>
        </p:txBody>
      </p:sp>
      <p:pic>
        <p:nvPicPr>
          <p:cNvPr id="24" name="Picture 23" descr="A picture containing shape&#10;&#10;Description automatically generated">
            <a:extLst>
              <a:ext uri="{FF2B5EF4-FFF2-40B4-BE49-F238E27FC236}">
                <a16:creationId xmlns:a16="http://schemas.microsoft.com/office/drawing/2014/main" id="{9B37310C-0BE0-4AA8-929E-485089AC28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80321" y="257598"/>
            <a:ext cx="1260843" cy="480957"/>
          </a:xfrm>
          <a:prstGeom prst="rect">
            <a:avLst/>
          </a:prstGeom>
        </p:spPr>
      </p:pic>
    </p:spTree>
    <p:extLst>
      <p:ext uri="{BB962C8B-B14F-4D97-AF65-F5344CB8AC3E}">
        <p14:creationId xmlns:p14="http://schemas.microsoft.com/office/powerpoint/2010/main" val="1642674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QC_Tex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F034620B-C376-4E72-8B93-C95C7E92707D}"/>
              </a:ext>
            </a:extLst>
          </p:cNvPr>
          <p:cNvSpPr>
            <a:spLocks noGrp="1"/>
          </p:cNvSpPr>
          <p:nvPr>
            <p:ph type="body" sz="quarter" idx="11" hasCustomPrompt="1"/>
          </p:nvPr>
        </p:nvSpPr>
        <p:spPr>
          <a:xfrm>
            <a:off x="487680" y="731520"/>
            <a:ext cx="11094720" cy="640078"/>
          </a:xfrm>
          <a:prstGeom prst="rect">
            <a:avLst/>
          </a:prstGeom>
        </p:spPr>
        <p:txBody>
          <a:bodyPr vert="horz" lIns="0" tIns="0" rIns="0" bIns="0" anchor="t" anchorCtr="0"/>
          <a:lstStyle>
            <a:lvl1pPr marL="0" indent="0">
              <a:buNone/>
              <a:defRPr lang="en-US" sz="2800" b="0" dirty="0" smtClean="0">
                <a:solidFill>
                  <a:schemeClr val="accent1">
                    <a:lumMod val="75000"/>
                  </a:schemeClr>
                </a:solidFill>
                <a:ea typeface="+mj-ea"/>
                <a:cs typeface="Arial"/>
              </a:defRPr>
            </a:lvl1pPr>
          </a:lstStyle>
          <a:p>
            <a:pPr marL="0" lvl="0">
              <a:lnSpc>
                <a:spcPct val="110000"/>
              </a:lnSpc>
              <a:spcBef>
                <a:spcPct val="0"/>
              </a:spcBef>
            </a:pPr>
            <a:r>
              <a:rPr lang="en-US" dirty="0"/>
              <a:t>Sub-heading</a:t>
            </a:r>
          </a:p>
        </p:txBody>
      </p:sp>
      <p:sp>
        <p:nvSpPr>
          <p:cNvPr id="11" name="Title 1">
            <a:extLst>
              <a:ext uri="{FF2B5EF4-FFF2-40B4-BE49-F238E27FC236}">
                <a16:creationId xmlns:a16="http://schemas.microsoft.com/office/drawing/2014/main" id="{B803718C-4E4E-44BF-986F-3F4AF8AE41C1}"/>
              </a:ext>
            </a:extLst>
          </p:cNvPr>
          <p:cNvSpPr>
            <a:spLocks noGrp="1"/>
          </p:cNvSpPr>
          <p:nvPr>
            <p:ph type="title" hasCustomPrompt="1"/>
          </p:nvPr>
        </p:nvSpPr>
        <p:spPr>
          <a:xfrm>
            <a:off x="487681" y="18288"/>
            <a:ext cx="11094719" cy="640080"/>
          </a:xfrm>
          <a:prstGeom prst="rect">
            <a:avLst/>
          </a:prstGeom>
        </p:spPr>
        <p:txBody>
          <a:bodyPr vert="horz" lIns="0" tIns="0" rIns="0" bIns="0" anchor="b" anchorCtr="0"/>
          <a:lstStyle>
            <a:lvl1pPr algn="l">
              <a:defRPr lang="en-US" sz="3200" b="1">
                <a:solidFill>
                  <a:schemeClr val="accent1">
                    <a:lumMod val="50000"/>
                  </a:schemeClr>
                </a:solidFill>
                <a:latin typeface="+mn-lt"/>
              </a:defRPr>
            </a:lvl1pPr>
          </a:lstStyle>
          <a:p>
            <a:pPr marL="0" lvl="0" indent="0" algn="l">
              <a:lnSpc>
                <a:spcPct val="110000"/>
              </a:lnSpc>
              <a:buFont typeface="Arial"/>
            </a:pPr>
            <a:r>
              <a:rPr lang="en-US" dirty="0"/>
              <a:t>Slide Title</a:t>
            </a:r>
          </a:p>
        </p:txBody>
      </p:sp>
      <p:sp>
        <p:nvSpPr>
          <p:cNvPr id="12" name="Line 2">
            <a:extLst>
              <a:ext uri="{FF2B5EF4-FFF2-40B4-BE49-F238E27FC236}">
                <a16:creationId xmlns:a16="http://schemas.microsoft.com/office/drawing/2014/main" id="{E400C8BE-762E-472F-8972-E30895C00087}"/>
              </a:ext>
            </a:extLst>
          </p:cNvPr>
          <p:cNvSpPr>
            <a:spLocks noChangeShapeType="1"/>
          </p:cNvSpPr>
          <p:nvPr userDrawn="1"/>
        </p:nvSpPr>
        <p:spPr bwMode="auto">
          <a:xfrm>
            <a:off x="475110" y="674958"/>
            <a:ext cx="11094719" cy="0"/>
          </a:xfrm>
          <a:prstGeom prst="line">
            <a:avLst/>
          </a:prstGeom>
          <a:noFill/>
          <a:ln w="12700">
            <a:solidFill>
              <a:srgbClr val="376092"/>
            </a:solidFill>
            <a:round/>
            <a:headEnd/>
            <a:tailEnd/>
          </a:ln>
        </p:spPr>
        <p:txBody>
          <a:bodyPr wrap="none" anchor="ctr"/>
          <a:lstStyle/>
          <a:p>
            <a:endParaRPr lang="en-US" sz="1800">
              <a:solidFill>
                <a:prstClr val="black"/>
              </a:solidFill>
              <a:cs typeface="Century Gothic"/>
            </a:endParaRPr>
          </a:p>
        </p:txBody>
      </p:sp>
      <p:pic>
        <p:nvPicPr>
          <p:cNvPr id="5" name="Picture 4">
            <a:extLst>
              <a:ext uri="{FF2B5EF4-FFF2-40B4-BE49-F238E27FC236}">
                <a16:creationId xmlns:a16="http://schemas.microsoft.com/office/drawing/2014/main" id="{6C406639-2126-4648-83C8-884312D21E11}"/>
              </a:ext>
            </a:extLst>
          </p:cNvPr>
          <p:cNvPicPr>
            <a:picLocks/>
          </p:cNvPicPr>
          <p:nvPr userDrawn="1"/>
        </p:nvPicPr>
        <p:blipFill rotWithShape="1">
          <a:blip r:embed="rId2">
            <a:extLst>
              <a:ext uri="{28A0092B-C50C-407E-A947-70E740481C1C}">
                <a14:useLocalDpi xmlns:a14="http://schemas.microsoft.com/office/drawing/2010/main" val="0"/>
              </a:ext>
            </a:extLst>
          </a:blip>
          <a:srcRect l="48000" b="52000"/>
          <a:stretch/>
        </p:blipFill>
        <p:spPr>
          <a:xfrm>
            <a:off x="0" y="6400800"/>
            <a:ext cx="609600" cy="457200"/>
          </a:xfrm>
          <a:prstGeom prst="rect">
            <a:avLst/>
          </a:prstGeom>
        </p:spPr>
      </p:pic>
      <p:pic>
        <p:nvPicPr>
          <p:cNvPr id="10" name="Picture 9" descr="A close up of a sign&#10;&#10;Description generated with high confidence">
            <a:extLst>
              <a:ext uri="{FF2B5EF4-FFF2-40B4-BE49-F238E27FC236}">
                <a16:creationId xmlns:a16="http://schemas.microsoft.com/office/drawing/2014/main" id="{15E6F9AD-FB13-4D64-9E16-BFCD972E3B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6983" y="6263640"/>
            <a:ext cx="1811064" cy="457200"/>
          </a:xfrm>
          <a:prstGeom prst="rect">
            <a:avLst/>
          </a:prstGeom>
        </p:spPr>
      </p:pic>
      <p:sp>
        <p:nvSpPr>
          <p:cNvPr id="13" name="Rectangle 12">
            <a:extLst>
              <a:ext uri="{FF2B5EF4-FFF2-40B4-BE49-F238E27FC236}">
                <a16:creationId xmlns:a16="http://schemas.microsoft.com/office/drawing/2014/main" id="{F7723B21-9E6E-4444-9DC7-20618B55263E}"/>
              </a:ext>
            </a:extLst>
          </p:cNvPr>
          <p:cNvSpPr/>
          <p:nvPr userDrawn="1"/>
        </p:nvSpPr>
        <p:spPr>
          <a:xfrm>
            <a:off x="-46581" y="6557625"/>
            <a:ext cx="502701" cy="276999"/>
          </a:xfrm>
          <a:prstGeom prst="rect">
            <a:avLst/>
          </a:prstGeom>
        </p:spPr>
        <p:txBody>
          <a:bodyPr wrap="square">
            <a:spAutoFit/>
          </a:bodyPr>
          <a:lstStyle/>
          <a:p>
            <a:pPr algn="ctr"/>
            <a:fld id="{72A3CB98-D2E7-A143-84D9-0A569BDA12D9}" type="slidenum">
              <a:rPr lang="en-US" sz="1200" b="1" smtClean="0">
                <a:solidFill>
                  <a:schemeClr val="bg1"/>
                </a:solidFill>
                <a:latin typeface="+mn-lt"/>
                <a:cs typeface="Arial"/>
              </a:rPr>
              <a:pPr algn="ctr"/>
              <a:t>‹#›</a:t>
            </a:fld>
            <a:endParaRPr lang="en-US" sz="1200" b="1">
              <a:solidFill>
                <a:schemeClr val="bg1"/>
              </a:solidFill>
              <a:latin typeface="+mn-lt"/>
              <a:cs typeface="Arial"/>
            </a:endParaRPr>
          </a:p>
        </p:txBody>
      </p:sp>
    </p:spTree>
    <p:extLst>
      <p:ext uri="{BB962C8B-B14F-4D97-AF65-F5344CB8AC3E}">
        <p14:creationId xmlns:p14="http://schemas.microsoft.com/office/powerpoint/2010/main" val="46827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60" userDrawn="1">
          <p15:clr>
            <a:srgbClr val="FBAE40"/>
          </p15:clr>
        </p15:guide>
        <p15:guide id="2" pos="75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duotone>
              <a:schemeClr val="accent1">
                <a:shade val="45000"/>
                <a:satMod val="135000"/>
              </a:schemeClr>
              <a:prstClr val="white"/>
            </a:duotone>
            <a:alphaModFix amt="40000"/>
            <a:extLst>
              <a:ext uri="{BEBA8EAE-BF5A-486C-A8C5-ECC9F3942E4B}">
                <a14:imgProps xmlns:a14="http://schemas.microsoft.com/office/drawing/2010/main">
                  <a14:imgLayer r:embed="rId3">
                    <a14:imgEffect>
                      <a14:backgroundRemoval t="0" b="100000" l="0" r="1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7" name="Picture 16" descr="Section Slide.jpg"/>
          <p:cNvPicPr>
            <a:picLocks noChangeAspect="1"/>
          </p:cNvPicPr>
          <p:nvPr userDrawn="1"/>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6123214"/>
            <a:ext cx="979715" cy="734786"/>
          </a:xfrm>
          <a:prstGeom prst="rect">
            <a:avLst/>
          </a:prstGeom>
        </p:spPr>
      </p:pic>
      <p:sp>
        <p:nvSpPr>
          <p:cNvPr id="18" name="Rectangle 17"/>
          <p:cNvSpPr/>
          <p:nvPr userDrawn="1"/>
        </p:nvSpPr>
        <p:spPr>
          <a:xfrm>
            <a:off x="125819" y="6427756"/>
            <a:ext cx="502701" cy="276999"/>
          </a:xfrm>
          <a:prstGeom prst="rect">
            <a:avLst/>
          </a:prstGeom>
        </p:spPr>
        <p:txBody>
          <a:bodyPr wrap="square">
            <a:spAutoFit/>
          </a:bodyPr>
          <a:lstStyle/>
          <a:p>
            <a:pPr algn="ctr"/>
            <a:fld id="{72A3CB98-D2E7-A143-84D9-0A569BDA12D9}" type="slidenum">
              <a:rPr lang="en-US" sz="1200" b="1" smtClean="0">
                <a:solidFill>
                  <a:schemeClr val="bg1"/>
                </a:solidFill>
                <a:latin typeface="+mn-lt"/>
                <a:cs typeface="Arial"/>
              </a:rPr>
              <a:pPr algn="ctr"/>
              <a:t>‹#›</a:t>
            </a:fld>
            <a:endParaRPr lang="en-US" sz="1200" b="1">
              <a:solidFill>
                <a:schemeClr val="bg1"/>
              </a:solidFill>
              <a:latin typeface="+mn-lt"/>
              <a:cs typeface="Arial"/>
            </a:endParaRPr>
          </a:p>
        </p:txBody>
      </p:sp>
      <p:pic>
        <p:nvPicPr>
          <p:cNvPr id="19" name="Picture 18" descr="Avoca_Group_RGB.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269422" y="6178773"/>
            <a:ext cx="1567852" cy="521912"/>
          </a:xfrm>
          <a:prstGeom prst="rect">
            <a:avLst/>
          </a:prstGeom>
        </p:spPr>
      </p:pic>
      <p:sp>
        <p:nvSpPr>
          <p:cNvPr id="23" name="Text Placeholder 10"/>
          <p:cNvSpPr>
            <a:spLocks noGrp="1"/>
          </p:cNvSpPr>
          <p:nvPr>
            <p:ph type="body" sz="quarter" idx="11" hasCustomPrompt="1"/>
          </p:nvPr>
        </p:nvSpPr>
        <p:spPr>
          <a:xfrm>
            <a:off x="487680" y="640080"/>
            <a:ext cx="11094720" cy="1097280"/>
          </a:xfrm>
          <a:prstGeom prst="rect">
            <a:avLst/>
          </a:prstGeom>
        </p:spPr>
        <p:txBody>
          <a:bodyPr vert="horz" lIns="0" tIns="0" rIns="0" bIns="0" anchor="ctr" anchorCtr="0"/>
          <a:lstStyle>
            <a:lvl1pPr marL="0" indent="0">
              <a:buNone/>
              <a:defRPr lang="en-US" sz="2000" b="0" dirty="0" smtClean="0">
                <a:solidFill>
                  <a:schemeClr val="accent1">
                    <a:lumMod val="75000"/>
                  </a:schemeClr>
                </a:solidFill>
                <a:ea typeface="+mj-ea"/>
                <a:cs typeface="Arial"/>
              </a:defRPr>
            </a:lvl1pPr>
          </a:lstStyle>
          <a:p>
            <a:pPr marL="0" lvl="0">
              <a:lnSpc>
                <a:spcPct val="110000"/>
              </a:lnSpc>
              <a:spcBef>
                <a:spcPct val="0"/>
              </a:spcBef>
            </a:pPr>
            <a:r>
              <a:rPr lang="en-US" dirty="0"/>
              <a:t>Heading Text</a:t>
            </a:r>
          </a:p>
        </p:txBody>
      </p:sp>
      <p:sp>
        <p:nvSpPr>
          <p:cNvPr id="8" name="Title 1"/>
          <p:cNvSpPr>
            <a:spLocks noGrp="1"/>
          </p:cNvSpPr>
          <p:nvPr>
            <p:ph type="title" hasCustomPrompt="1"/>
          </p:nvPr>
        </p:nvSpPr>
        <p:spPr>
          <a:xfrm>
            <a:off x="487681" y="18288"/>
            <a:ext cx="11094719" cy="676656"/>
          </a:xfrm>
          <a:prstGeom prst="rect">
            <a:avLst/>
          </a:prstGeom>
        </p:spPr>
        <p:txBody>
          <a:bodyPr vert="horz" lIns="0" tIns="0" rIns="0" bIns="0" anchor="ctr" anchorCtr="0"/>
          <a:lstStyle>
            <a:lvl1pPr algn="l">
              <a:defRPr lang="en-US" sz="2400" b="1">
                <a:solidFill>
                  <a:srgbClr val="254061"/>
                </a:solidFill>
                <a:latin typeface="+mn-lt"/>
              </a:defRPr>
            </a:lvl1pPr>
          </a:lstStyle>
          <a:p>
            <a:pPr marL="0" lvl="0" indent="0" algn="l">
              <a:lnSpc>
                <a:spcPct val="110000"/>
              </a:lnSpc>
              <a:buFont typeface="Arial"/>
            </a:pPr>
            <a:r>
              <a:rPr lang="en-US" dirty="0"/>
              <a:t>Slide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Light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tx1">
                    <a:lumMod val="65000"/>
                    <a:lumOff val="35000"/>
                  </a:schemeClr>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title</a:t>
            </a:r>
          </a:p>
        </p:txBody>
      </p:sp>
      <p:pic>
        <p:nvPicPr>
          <p:cNvPr id="42" name="Picture 41" descr="A picture containing shape&#10;&#10;Description automatically generated">
            <a:extLst>
              <a:ext uri="{FF2B5EF4-FFF2-40B4-BE49-F238E27FC236}">
                <a16:creationId xmlns:a16="http://schemas.microsoft.com/office/drawing/2014/main" id="{013B195E-87D0-4673-8F22-BDB9151D21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80321" y="257596"/>
            <a:ext cx="1260843" cy="480957"/>
          </a:xfrm>
          <a:prstGeom prst="rect">
            <a:avLst/>
          </a:prstGeom>
        </p:spPr>
      </p:pic>
    </p:spTree>
    <p:extLst>
      <p:ext uri="{BB962C8B-B14F-4D97-AF65-F5344CB8AC3E}">
        <p14:creationId xmlns:p14="http://schemas.microsoft.com/office/powerpoint/2010/main" val="375604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Dark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bg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title</a:t>
            </a:r>
          </a:p>
        </p:txBody>
      </p:sp>
      <p:pic>
        <p:nvPicPr>
          <p:cNvPr id="3" name="Picture 2">
            <a:extLst>
              <a:ext uri="{FF2B5EF4-FFF2-40B4-BE49-F238E27FC236}">
                <a16:creationId xmlns:a16="http://schemas.microsoft.com/office/drawing/2014/main" id="{4791D718-6FDD-43C0-A375-A743D1BA5A5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83914" y="254169"/>
            <a:ext cx="1248035" cy="480958"/>
          </a:xfrm>
          <a:prstGeom prst="rect">
            <a:avLst/>
          </a:prstGeom>
        </p:spPr>
      </p:pic>
    </p:spTree>
    <p:extLst>
      <p:ext uri="{BB962C8B-B14F-4D97-AF65-F5344CB8AC3E}">
        <p14:creationId xmlns:p14="http://schemas.microsoft.com/office/powerpoint/2010/main" val="299880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0"/>
            <a:ext cx="12198427" cy="6858000"/>
          </a:xfrm>
          <a:prstGeom prst="rect">
            <a:avLst/>
          </a:prstGeom>
          <a:solidFill>
            <a:schemeClr val="bg1">
              <a:lumMod val="8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a:t>
            </a:r>
          </a:p>
        </p:txBody>
      </p:sp>
      <p:grpSp>
        <p:nvGrpSpPr>
          <p:cNvPr id="27" name="Group 26">
            <a:extLst>
              <a:ext uri="{FF2B5EF4-FFF2-40B4-BE49-F238E27FC236}">
                <a16:creationId xmlns:a16="http://schemas.microsoft.com/office/drawing/2014/main" id="{15CDAB01-DEEB-3A4E-93AC-C9018C804138}"/>
              </a:ext>
            </a:extLst>
          </p:cNvPr>
          <p:cNvGrpSpPr/>
          <p:nvPr userDrawn="1"/>
        </p:nvGrpSpPr>
        <p:grpSpPr>
          <a:xfrm>
            <a:off x="4744054" y="-1602829"/>
            <a:ext cx="8655892" cy="6614665"/>
            <a:chOff x="4744054" y="-1614552"/>
            <a:chExt cx="8655892" cy="6614665"/>
          </a:xfrm>
        </p:grpSpPr>
        <p:sp>
          <p:nvSpPr>
            <p:cNvPr id="28" name="Hexagon 27">
              <a:extLst>
                <a:ext uri="{FF2B5EF4-FFF2-40B4-BE49-F238E27FC236}">
                  <a16:creationId xmlns:a16="http://schemas.microsoft.com/office/drawing/2014/main" id="{515F9804-C8B5-3A43-95CF-457B24410D5C}"/>
                </a:ext>
              </a:extLst>
            </p:cNvPr>
            <p:cNvSpPr/>
            <p:nvPr userDrawn="1"/>
          </p:nvSpPr>
          <p:spPr>
            <a:xfrm flipV="1">
              <a:off x="9622640" y="1028571"/>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9" name="Hexagon 28">
              <a:extLst>
                <a:ext uri="{FF2B5EF4-FFF2-40B4-BE49-F238E27FC236}">
                  <a16:creationId xmlns:a16="http://schemas.microsoft.com/office/drawing/2014/main" id="{B5C12010-EA7F-9444-92D5-C230AC27AB41}"/>
                </a:ext>
              </a:extLst>
            </p:cNvPr>
            <p:cNvSpPr/>
            <p:nvPr userDrawn="1"/>
          </p:nvSpPr>
          <p:spPr>
            <a:xfrm flipV="1">
              <a:off x="7851937" y="1026287"/>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0" name="Hexagon 29">
              <a:extLst>
                <a:ext uri="{FF2B5EF4-FFF2-40B4-BE49-F238E27FC236}">
                  <a16:creationId xmlns:a16="http://schemas.microsoft.com/office/drawing/2014/main" id="{CD6C75BA-3BC1-A44F-B3F3-77317E0951DD}"/>
                </a:ext>
              </a:extLst>
            </p:cNvPr>
            <p:cNvSpPr/>
            <p:nvPr userDrawn="1"/>
          </p:nvSpPr>
          <p:spPr>
            <a:xfrm flipV="1">
              <a:off x="7185861"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1" name="Hexagon 30">
              <a:extLst>
                <a:ext uri="{FF2B5EF4-FFF2-40B4-BE49-F238E27FC236}">
                  <a16:creationId xmlns:a16="http://schemas.microsoft.com/office/drawing/2014/main" id="{AA920B40-5D92-824C-85BB-2FA77163BBF6}"/>
                </a:ext>
              </a:extLst>
            </p:cNvPr>
            <p:cNvSpPr/>
            <p:nvPr userDrawn="1"/>
          </p:nvSpPr>
          <p:spPr>
            <a:xfrm flipV="1">
              <a:off x="7858636"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2" name="Hexagon 31">
              <a:extLst>
                <a:ext uri="{FF2B5EF4-FFF2-40B4-BE49-F238E27FC236}">
                  <a16:creationId xmlns:a16="http://schemas.microsoft.com/office/drawing/2014/main" id="{586DAEBB-799A-3F4C-90D7-34B0AFD1B1F2}"/>
                </a:ext>
              </a:extLst>
            </p:cNvPr>
            <p:cNvSpPr/>
            <p:nvPr userDrawn="1"/>
          </p:nvSpPr>
          <p:spPr>
            <a:xfrm flipV="1">
              <a:off x="9627662"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3" name="Hexagon 32">
              <a:extLst>
                <a:ext uri="{FF2B5EF4-FFF2-40B4-BE49-F238E27FC236}">
                  <a16:creationId xmlns:a16="http://schemas.microsoft.com/office/drawing/2014/main" id="{DC73B5DE-BE3F-CA41-9005-C09E1649C7CF}"/>
                </a:ext>
              </a:extLst>
            </p:cNvPr>
            <p:cNvSpPr/>
            <p:nvPr userDrawn="1"/>
          </p:nvSpPr>
          <p:spPr>
            <a:xfrm flipV="1">
              <a:off x="10300439" y="-29413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4" name="Hexagon 33">
              <a:extLst>
                <a:ext uri="{FF2B5EF4-FFF2-40B4-BE49-F238E27FC236}">
                  <a16:creationId xmlns:a16="http://schemas.microsoft.com/office/drawing/2014/main" id="{58E950A0-1CEB-F844-BC56-66C7532D909F}"/>
                </a:ext>
              </a:extLst>
            </p:cNvPr>
            <p:cNvSpPr/>
            <p:nvPr userDrawn="1"/>
          </p:nvSpPr>
          <p:spPr>
            <a:xfrm flipV="1">
              <a:off x="4744054" y="-1614552"/>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5" name="Hexagon 34">
              <a:extLst>
                <a:ext uri="{FF2B5EF4-FFF2-40B4-BE49-F238E27FC236}">
                  <a16:creationId xmlns:a16="http://schemas.microsoft.com/office/drawing/2014/main" id="{7F196387-FFF9-F94F-9EBA-29864F79B3B8}"/>
                </a:ext>
              </a:extLst>
            </p:cNvPr>
            <p:cNvSpPr/>
            <p:nvPr userDrawn="1"/>
          </p:nvSpPr>
          <p:spPr>
            <a:xfrm flipV="1">
              <a:off x="10295415" y="2354704"/>
              <a:ext cx="3099507" cy="2645409"/>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grpSp>
        <p:nvGrpSpPr>
          <p:cNvPr id="36" name="Group 35">
            <a:extLst>
              <a:ext uri="{FF2B5EF4-FFF2-40B4-BE49-F238E27FC236}">
                <a16:creationId xmlns:a16="http://schemas.microsoft.com/office/drawing/2014/main" id="{370E3B4A-9DF4-5C4A-8A27-3DF7E9046CBA}"/>
              </a:ext>
            </a:extLst>
          </p:cNvPr>
          <p:cNvGrpSpPr/>
          <p:nvPr userDrawn="1"/>
        </p:nvGrpSpPr>
        <p:grpSpPr>
          <a:xfrm rot="10800000" flipV="1">
            <a:off x="-1349333" y="3271440"/>
            <a:ext cx="6204039" cy="5294245"/>
            <a:chOff x="3979270" y="1476587"/>
            <a:chExt cx="3342632" cy="2881111"/>
          </a:xfrm>
        </p:grpSpPr>
        <p:sp>
          <p:nvSpPr>
            <p:cNvPr id="37" name="Hexagon 36">
              <a:extLst>
                <a:ext uri="{FF2B5EF4-FFF2-40B4-BE49-F238E27FC236}">
                  <a16:creationId xmlns:a16="http://schemas.microsoft.com/office/drawing/2014/main" id="{1269E379-FE61-CC4A-A216-876678F248A7}"/>
                </a:ext>
              </a:extLst>
            </p:cNvPr>
            <p:cNvSpPr/>
            <p:nvPr/>
          </p:nvSpPr>
          <p:spPr>
            <a:xfrm>
              <a:off x="5294873" y="2198264"/>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8" name="Hexagon 37">
              <a:extLst>
                <a:ext uri="{FF2B5EF4-FFF2-40B4-BE49-F238E27FC236}">
                  <a16:creationId xmlns:a16="http://schemas.microsoft.com/office/drawing/2014/main" id="{56DE76D0-7479-D449-90F9-8D642C6FE5DF}"/>
                </a:ext>
              </a:extLst>
            </p:cNvPr>
            <p:cNvSpPr/>
            <p:nvPr/>
          </p:nvSpPr>
          <p:spPr>
            <a:xfrm>
              <a:off x="4336336" y="219950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39" name="Hexagon 38">
              <a:extLst>
                <a:ext uri="{FF2B5EF4-FFF2-40B4-BE49-F238E27FC236}">
                  <a16:creationId xmlns:a16="http://schemas.microsoft.com/office/drawing/2014/main" id="{78545748-2D09-5841-BA4E-8441F943C76C}"/>
                </a:ext>
              </a:extLst>
            </p:cNvPr>
            <p:cNvSpPr/>
            <p:nvPr/>
          </p:nvSpPr>
          <p:spPr>
            <a:xfrm>
              <a:off x="3979270"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Hexagon 39">
              <a:extLst>
                <a:ext uri="{FF2B5EF4-FFF2-40B4-BE49-F238E27FC236}">
                  <a16:creationId xmlns:a16="http://schemas.microsoft.com/office/drawing/2014/main" id="{0A3DE64D-8E76-8040-A731-E7D08B89246D}"/>
                </a:ext>
              </a:extLst>
            </p:cNvPr>
            <p:cNvSpPr/>
            <p:nvPr/>
          </p:nvSpPr>
          <p:spPr>
            <a:xfrm>
              <a:off x="5651939" y="2918075"/>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1" name="Hexagon 40">
              <a:extLst>
                <a:ext uri="{FF2B5EF4-FFF2-40B4-BE49-F238E27FC236}">
                  <a16:creationId xmlns:a16="http://schemas.microsoft.com/office/drawing/2014/main" id="{DD7FD6D6-44B5-3547-AAFD-697A46C0B515}"/>
                </a:ext>
              </a:extLst>
            </p:cNvPr>
            <p:cNvSpPr/>
            <p:nvPr/>
          </p:nvSpPr>
          <p:spPr>
            <a:xfrm>
              <a:off x="5651939" y="1476587"/>
              <a:ext cx="1669963" cy="1439623"/>
            </a:xfrm>
            <a:prstGeom prst="hexagon">
              <a:avLst/>
            </a:prstGeom>
            <a:noFill/>
            <a:ln>
              <a:solidFill>
                <a:schemeClr val="bg2">
                  <a:lumMod val="60000"/>
                  <a:lumOff val="40000"/>
                  <a:alpha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25" name="Content Placeholder 25">
            <a:extLst>
              <a:ext uri="{FF2B5EF4-FFF2-40B4-BE49-F238E27FC236}">
                <a16:creationId xmlns:a16="http://schemas.microsoft.com/office/drawing/2014/main" id="{21B1BD4E-D0E8-BF48-9184-24E7557A2F39}"/>
              </a:ext>
            </a:extLst>
          </p:cNvPr>
          <p:cNvSpPr>
            <a:spLocks noGrp="1"/>
          </p:cNvSpPr>
          <p:nvPr>
            <p:ph sz="quarter" idx="14" hasCustomPrompt="1"/>
          </p:nvPr>
        </p:nvSpPr>
        <p:spPr>
          <a:xfrm>
            <a:off x="666749" y="3736514"/>
            <a:ext cx="7329171" cy="2118517"/>
          </a:xfrm>
          <a:prstGeom prst="rect">
            <a:avLst/>
          </a:prstGeom>
        </p:spPr>
        <p:txBody>
          <a:bodyPr lIns="0" tIns="0" rIns="0" bIns="0"/>
          <a:lstStyle>
            <a:lvl1pPr marL="0" indent="0">
              <a:lnSpc>
                <a:spcPct val="150000"/>
              </a:lnSpc>
              <a:buNone/>
              <a:defRPr sz="3600">
                <a:solidFill>
                  <a:schemeClr val="accent1"/>
                </a:solidFill>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title</a:t>
            </a:r>
          </a:p>
        </p:txBody>
      </p:sp>
      <p:pic>
        <p:nvPicPr>
          <p:cNvPr id="42" name="Picture 41" descr="A picture containing shape&#10;&#10;Description automatically generated">
            <a:extLst>
              <a:ext uri="{FF2B5EF4-FFF2-40B4-BE49-F238E27FC236}">
                <a16:creationId xmlns:a16="http://schemas.microsoft.com/office/drawing/2014/main" id="{A6B0E4DA-30F9-4F0A-ACC1-6A415C54AF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80321" y="257596"/>
            <a:ext cx="1260843" cy="480957"/>
          </a:xfrm>
          <a:prstGeom prst="rect">
            <a:avLst/>
          </a:prstGeom>
        </p:spPr>
      </p:pic>
    </p:spTree>
    <p:extLst>
      <p:ext uri="{BB962C8B-B14F-4D97-AF65-F5344CB8AC3E}">
        <p14:creationId xmlns:p14="http://schemas.microsoft.com/office/powerpoint/2010/main" val="178352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Whi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a:t>Click to edit Master heading style</a:t>
            </a: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pic>
        <p:nvPicPr>
          <p:cNvPr id="23" name="Picture 22" descr="A picture containing shape&#10;&#10;Description automatically generated">
            <a:extLst>
              <a:ext uri="{FF2B5EF4-FFF2-40B4-BE49-F238E27FC236}">
                <a16:creationId xmlns:a16="http://schemas.microsoft.com/office/drawing/2014/main" id="{00371D30-096E-4B39-B2D1-92E68EE70C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80321" y="257596"/>
            <a:ext cx="1260843" cy="480957"/>
          </a:xfrm>
          <a:prstGeom prst="rect">
            <a:avLst/>
          </a:prstGeom>
        </p:spPr>
      </p:pic>
    </p:spTree>
    <p:extLst>
      <p:ext uri="{BB962C8B-B14F-4D97-AF65-F5344CB8AC3E}">
        <p14:creationId xmlns:p14="http://schemas.microsoft.com/office/powerpoint/2010/main" val="383684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a:t>Click to edit Master heading style</a:t>
            </a: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pic>
        <p:nvPicPr>
          <p:cNvPr id="25" name="Picture 24" descr="A picture containing shape&#10;&#10;Description automatically generated">
            <a:extLst>
              <a:ext uri="{FF2B5EF4-FFF2-40B4-BE49-F238E27FC236}">
                <a16:creationId xmlns:a16="http://schemas.microsoft.com/office/drawing/2014/main" id="{45A0E7BC-A502-4CE0-AB40-1127FB5782B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80321" y="257596"/>
            <a:ext cx="1260843" cy="480957"/>
          </a:xfrm>
          <a:prstGeom prst="rect">
            <a:avLst/>
          </a:prstGeom>
        </p:spPr>
      </p:pic>
    </p:spTree>
    <p:extLst>
      <p:ext uri="{BB962C8B-B14F-4D97-AF65-F5344CB8AC3E}">
        <p14:creationId xmlns:p14="http://schemas.microsoft.com/office/powerpoint/2010/main" val="254596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Full Width Blu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35E8F5-F91F-664A-8D74-C826D27134AF}"/>
              </a:ext>
            </a:extLst>
          </p:cNvPr>
          <p:cNvGrpSpPr/>
          <p:nvPr userDrawn="1"/>
        </p:nvGrpSpPr>
        <p:grpSpPr>
          <a:xfrm>
            <a:off x="5191503" y="962916"/>
            <a:ext cx="6903713" cy="5297207"/>
            <a:chOff x="2671786" y="1476587"/>
            <a:chExt cx="4644702" cy="3599679"/>
          </a:xfrm>
        </p:grpSpPr>
        <p:sp>
          <p:nvSpPr>
            <p:cNvPr id="13" name="Hexagon 12">
              <a:extLst>
                <a:ext uri="{FF2B5EF4-FFF2-40B4-BE49-F238E27FC236}">
                  <a16:creationId xmlns:a16="http://schemas.microsoft.com/office/drawing/2014/main" id="{CBA9112A-FF0B-0D47-B8AF-0BE916AB3748}"/>
                </a:ext>
              </a:extLst>
            </p:cNvPr>
            <p:cNvSpPr/>
            <p:nvPr/>
          </p:nvSpPr>
          <p:spPr>
            <a:xfrm>
              <a:off x="5281338" y="2198264"/>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4" name="Hexagon 13">
              <a:extLst>
                <a:ext uri="{FF2B5EF4-FFF2-40B4-BE49-F238E27FC236}">
                  <a16:creationId xmlns:a16="http://schemas.microsoft.com/office/drawing/2014/main" id="{F1BEBE79-9228-534A-9CF6-52CBC103A24B}"/>
                </a:ext>
              </a:extLst>
            </p:cNvPr>
            <p:cNvSpPr/>
            <p:nvPr/>
          </p:nvSpPr>
          <p:spPr>
            <a:xfrm>
              <a:off x="4341750" y="219950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5" name="Hexagon 14">
              <a:extLst>
                <a:ext uri="{FF2B5EF4-FFF2-40B4-BE49-F238E27FC236}">
                  <a16:creationId xmlns:a16="http://schemas.microsoft.com/office/drawing/2014/main" id="{5495CA3E-F888-AF41-B040-251B402DA1A4}"/>
                </a:ext>
              </a:extLst>
            </p:cNvPr>
            <p:cNvSpPr/>
            <p:nvPr/>
          </p:nvSpPr>
          <p:spPr>
            <a:xfrm>
              <a:off x="3976563"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6" name="Hexagon 15">
              <a:extLst>
                <a:ext uri="{FF2B5EF4-FFF2-40B4-BE49-F238E27FC236}">
                  <a16:creationId xmlns:a16="http://schemas.microsoft.com/office/drawing/2014/main" id="{31884315-F3D6-364E-A0FB-53DD4CEDB21E}"/>
                </a:ext>
              </a:extLst>
            </p:cNvPr>
            <p:cNvSpPr/>
            <p:nvPr/>
          </p:nvSpPr>
          <p:spPr>
            <a:xfrm>
              <a:off x="4341750"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7" name="Hexagon 16">
              <a:extLst>
                <a:ext uri="{FF2B5EF4-FFF2-40B4-BE49-F238E27FC236}">
                  <a16:creationId xmlns:a16="http://schemas.microsoft.com/office/drawing/2014/main" id="{B4CE9678-CF48-DA49-BA08-16DB000C16D1}"/>
                </a:ext>
              </a:extLst>
            </p:cNvPr>
            <p:cNvSpPr/>
            <p:nvPr/>
          </p:nvSpPr>
          <p:spPr>
            <a:xfrm>
              <a:off x="5281337"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8" name="Hexagon 17">
              <a:extLst>
                <a:ext uri="{FF2B5EF4-FFF2-40B4-BE49-F238E27FC236}">
                  <a16:creationId xmlns:a16="http://schemas.microsoft.com/office/drawing/2014/main" id="{9E920863-662B-A746-9676-8E1D3A5D2FE8}"/>
                </a:ext>
              </a:extLst>
            </p:cNvPr>
            <p:cNvSpPr/>
            <p:nvPr/>
          </p:nvSpPr>
          <p:spPr>
            <a:xfrm>
              <a:off x="5646525" y="2918075"/>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Hexagon 18">
              <a:extLst>
                <a:ext uri="{FF2B5EF4-FFF2-40B4-BE49-F238E27FC236}">
                  <a16:creationId xmlns:a16="http://schemas.microsoft.com/office/drawing/2014/main" id="{72A69D7C-DC43-B646-8E70-83F8F6A2FFDE}"/>
                </a:ext>
              </a:extLst>
            </p:cNvPr>
            <p:cNvSpPr/>
            <p:nvPr/>
          </p:nvSpPr>
          <p:spPr>
            <a:xfrm>
              <a:off x="2671786" y="3636643"/>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0" name="Hexagon 19">
              <a:extLst>
                <a:ext uri="{FF2B5EF4-FFF2-40B4-BE49-F238E27FC236}">
                  <a16:creationId xmlns:a16="http://schemas.microsoft.com/office/drawing/2014/main" id="{9F185A04-FBE5-F348-BDE2-9FBEEF92D5B5}"/>
                </a:ext>
              </a:extLst>
            </p:cNvPr>
            <p:cNvSpPr/>
            <p:nvPr/>
          </p:nvSpPr>
          <p:spPr>
            <a:xfrm>
              <a:off x="5646525" y="1476587"/>
              <a:ext cx="1669963" cy="1439623"/>
            </a:xfrm>
            <a:prstGeom prst="hexagon">
              <a:avLst/>
            </a:prstGeom>
            <a:noFill/>
            <a:ln>
              <a:solidFill>
                <a:schemeClr val="bg1">
                  <a:lumMod val="75000"/>
                  <a:alpha val="1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sp>
        <p:nvSpPr>
          <p:cNvPr id="7" name="Rectangle 6">
            <a:extLst>
              <a:ext uri="{FF2B5EF4-FFF2-40B4-BE49-F238E27FC236}">
                <a16:creationId xmlns:a16="http://schemas.microsoft.com/office/drawing/2014/main" id="{F94D38E3-8D77-9143-9FE8-6221F1275A82}"/>
              </a:ext>
            </a:extLst>
          </p:cNvPr>
          <p:cNvSpPr/>
          <p:nvPr userDrawn="1"/>
        </p:nvSpPr>
        <p:spPr>
          <a:xfrm>
            <a:off x="0" y="1033462"/>
            <a:ext cx="12198427" cy="515833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BB23D6D-F345-A046-A76B-A805564FE9E6}"/>
              </a:ext>
            </a:extLst>
          </p:cNvPr>
          <p:cNvSpPr/>
          <p:nvPr userDrawn="1"/>
        </p:nvSpPr>
        <p:spPr>
          <a:xfrm rot="10800000">
            <a:off x="0" y="-3"/>
            <a:ext cx="12192000" cy="1033466"/>
          </a:xfrm>
          <a:prstGeom prst="rect">
            <a:avLst/>
          </a:prstGeom>
          <a:solidFill>
            <a:schemeClr val="bg1"/>
          </a:solidFill>
          <a:ln>
            <a:noFill/>
          </a:ln>
          <a:effectLst>
            <a:outerShdw blurRad="304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lvl="0"/>
            <a:endParaRPr lang="en-GB"/>
          </a:p>
        </p:txBody>
      </p:sp>
      <p:sp>
        <p:nvSpPr>
          <p:cNvPr id="11" name="Rectangle 10">
            <a:extLst>
              <a:ext uri="{FF2B5EF4-FFF2-40B4-BE49-F238E27FC236}">
                <a16:creationId xmlns:a16="http://schemas.microsoft.com/office/drawing/2014/main" id="{4D814C83-9016-0348-B36A-47375107890D}"/>
              </a:ext>
            </a:extLst>
          </p:cNvPr>
          <p:cNvSpPr/>
          <p:nvPr userDrawn="1"/>
        </p:nvSpPr>
        <p:spPr>
          <a:xfrm>
            <a:off x="0" y="6191250"/>
            <a:ext cx="12192000" cy="655416"/>
          </a:xfrm>
          <a:prstGeom prst="rect">
            <a:avLst/>
          </a:prstGeom>
          <a:solidFill>
            <a:schemeClr val="bg1"/>
          </a:solidFill>
          <a:ln>
            <a:noFill/>
          </a:ln>
          <a:effectLst>
            <a:outerShdw blurRad="292100" dist="38100" dir="16200000"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l"/>
            <a:endParaRPr lang="en-GB"/>
          </a:p>
        </p:txBody>
      </p:sp>
      <p:sp>
        <p:nvSpPr>
          <p:cNvPr id="2" name="Title 1">
            <a:extLst>
              <a:ext uri="{FF2B5EF4-FFF2-40B4-BE49-F238E27FC236}">
                <a16:creationId xmlns:a16="http://schemas.microsoft.com/office/drawing/2014/main" id="{7CA950DC-BA4C-D648-B50E-720507DCF6C0}"/>
              </a:ext>
            </a:extLst>
          </p:cNvPr>
          <p:cNvSpPr>
            <a:spLocks noGrp="1"/>
          </p:cNvSpPr>
          <p:nvPr>
            <p:ph type="title"/>
          </p:nvPr>
        </p:nvSpPr>
        <p:spPr>
          <a:xfrm>
            <a:off x="666750" y="456588"/>
            <a:ext cx="10515600" cy="576874"/>
          </a:xfrm>
          <a:prstGeom prst="rect">
            <a:avLst/>
          </a:prstGeom>
        </p:spPr>
        <p:txBody>
          <a:bodyPr lIns="0" tIns="0" rIns="0" bIns="0"/>
          <a:lstStyle>
            <a:lvl1pPr>
              <a:defRPr sz="2000" b="0" i="0">
                <a:solidFill>
                  <a:schemeClr val="accent1"/>
                </a:solidFill>
                <a:latin typeface="Roboto Medium" panose="02000000000000000000" pitchFamily="2" charset="0"/>
                <a:ea typeface="Roboto Medium"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195D6F-EDD1-B446-A395-7E10980A5200}"/>
              </a:ext>
            </a:extLst>
          </p:cNvPr>
          <p:cNvSpPr>
            <a:spLocks noGrp="1"/>
          </p:cNvSpPr>
          <p:nvPr>
            <p:ph idx="1" hasCustomPrompt="1"/>
          </p:nvPr>
        </p:nvSpPr>
        <p:spPr>
          <a:xfrm>
            <a:off x="666750" y="1490055"/>
            <a:ext cx="4858151" cy="319494"/>
          </a:xfrm>
          <a:prstGeom prst="rect">
            <a:avLst/>
          </a:prstGeom>
        </p:spPr>
        <p:txBody>
          <a:bodyPr lIns="0" tIns="0" rIns="0" bIns="0"/>
          <a:lstStyle>
            <a:lvl1pPr marL="0" indent="0">
              <a:buNone/>
              <a:defRPr sz="1800">
                <a:solidFill>
                  <a:schemeClr val="accent2"/>
                </a:solidFill>
                <a:latin typeface="Roboto" panose="02000000000000000000" pitchFamily="2" charset="0"/>
                <a:ea typeface="Roboto" panose="02000000000000000000" pitchFamily="2" charset="0"/>
              </a:defRPr>
            </a:lvl1pPr>
            <a:lvl2pPr marL="457200" indent="0">
              <a:buNone/>
              <a:defRPr sz="1800">
                <a:solidFill>
                  <a:schemeClr val="tx1">
                    <a:lumMod val="75000"/>
                    <a:lumOff val="25000"/>
                  </a:schemeClr>
                </a:solidFill>
                <a:latin typeface="Roboto" panose="02000000000000000000" pitchFamily="2" charset="0"/>
                <a:ea typeface="Roboto" panose="02000000000000000000" pitchFamily="2" charset="0"/>
              </a:defRPr>
            </a:lvl2pPr>
            <a:lvl3pPr marL="914400" indent="0">
              <a:buNone/>
              <a:defRPr sz="1600">
                <a:solidFill>
                  <a:schemeClr val="tx1">
                    <a:lumMod val="75000"/>
                    <a:lumOff val="25000"/>
                  </a:schemeClr>
                </a:solidFill>
                <a:latin typeface="Roboto" panose="02000000000000000000" pitchFamily="2" charset="0"/>
                <a:ea typeface="Roboto" panose="02000000000000000000" pitchFamily="2" charset="0"/>
              </a:defRPr>
            </a:lvl3pPr>
            <a:lvl4pPr marL="1371600" indent="0">
              <a:buNone/>
              <a:defRPr sz="1400">
                <a:solidFill>
                  <a:schemeClr val="tx1">
                    <a:lumMod val="75000"/>
                    <a:lumOff val="25000"/>
                  </a:schemeClr>
                </a:solidFill>
                <a:latin typeface="Roboto" panose="02000000000000000000" pitchFamily="2" charset="0"/>
                <a:ea typeface="Roboto" panose="02000000000000000000" pitchFamily="2" charset="0"/>
              </a:defRPr>
            </a:lvl4pPr>
            <a:lvl5pPr marL="1828800" indent="0">
              <a:buNone/>
              <a:defRPr sz="1200">
                <a:solidFill>
                  <a:schemeClr val="tx1">
                    <a:lumMod val="75000"/>
                    <a:lumOff val="25000"/>
                  </a:schemeClr>
                </a:solidFill>
                <a:latin typeface="Roboto" panose="02000000000000000000" pitchFamily="2" charset="0"/>
                <a:ea typeface="Roboto" panose="02000000000000000000" pitchFamily="2" charset="0"/>
              </a:defRPr>
            </a:lvl5pPr>
          </a:lstStyle>
          <a:p>
            <a:pPr lvl="0"/>
            <a:r>
              <a:rPr lang="en-US"/>
              <a:t>Click to edit Master heading style</a:t>
            </a:r>
          </a:p>
        </p:txBody>
      </p:sp>
      <p:sp>
        <p:nvSpPr>
          <p:cNvPr id="4" name="Date Placeholder 3">
            <a:extLst>
              <a:ext uri="{FF2B5EF4-FFF2-40B4-BE49-F238E27FC236}">
                <a16:creationId xmlns:a16="http://schemas.microsoft.com/office/drawing/2014/main" id="{FE250DBC-F7A0-A34E-9DC5-72BA4780197C}"/>
              </a:ext>
            </a:extLst>
          </p:cNvPr>
          <p:cNvSpPr>
            <a:spLocks noGrp="1"/>
          </p:cNvSpPr>
          <p:nvPr>
            <p:ph type="dt" sz="half" idx="10"/>
          </p:nvPr>
        </p:nvSpPr>
        <p:spPr>
          <a:xfrm>
            <a:off x="10453036" y="6452601"/>
            <a:ext cx="1072214" cy="145531"/>
          </a:xfrm>
          <a:prstGeom prst="rect">
            <a:avLst/>
          </a:prstGeom>
        </p:spPr>
        <p:txBody>
          <a:bodyPr lIns="0" tIns="0" rIns="0" bIns="0"/>
          <a:lstStyle>
            <a:lvl1pPr algn="r">
              <a:defRPr sz="1000">
                <a:solidFill>
                  <a:schemeClr val="bg1">
                    <a:lumMod val="50000"/>
                  </a:schemeClr>
                </a:solidFill>
                <a:latin typeface="Roboto" panose="02000000000000000000" pitchFamily="2" charset="0"/>
                <a:ea typeface="Roboto" panose="02000000000000000000" pitchFamily="2" charset="0"/>
              </a:defRPr>
            </a:lvl1pPr>
          </a:lstStyle>
          <a:p>
            <a:r>
              <a:rPr lang="en-US"/>
              <a:t>© WCG 2021 </a:t>
            </a:r>
          </a:p>
        </p:txBody>
      </p:sp>
      <p:sp>
        <p:nvSpPr>
          <p:cNvPr id="5" name="Footer Placeholder 4">
            <a:extLst>
              <a:ext uri="{FF2B5EF4-FFF2-40B4-BE49-F238E27FC236}">
                <a16:creationId xmlns:a16="http://schemas.microsoft.com/office/drawing/2014/main" id="{23880204-BD93-5344-9F8E-363484EB5719}"/>
              </a:ext>
            </a:extLst>
          </p:cNvPr>
          <p:cNvSpPr>
            <a:spLocks noGrp="1"/>
          </p:cNvSpPr>
          <p:nvPr>
            <p:ph type="ftr" sz="quarter" idx="11"/>
          </p:nvPr>
        </p:nvSpPr>
        <p:spPr>
          <a:xfrm>
            <a:off x="2685448" y="6452601"/>
            <a:ext cx="6776186" cy="145531"/>
          </a:xfrm>
          <a:prstGeom prst="rect">
            <a:avLst/>
          </a:prstGeom>
        </p:spPr>
        <p:txBody>
          <a:bodyPr lIns="0" tIns="0" rIns="0" bIns="0"/>
          <a:lstStyle>
            <a:lvl1pPr algn="ctr">
              <a:defRPr sz="1000">
                <a:solidFill>
                  <a:schemeClr val="bg1">
                    <a:lumMod val="50000"/>
                  </a:schemeClr>
                </a:solidFill>
                <a:latin typeface="Roboto" panose="02000000000000000000" pitchFamily="2" charset="0"/>
                <a:ea typeface="Roboto" panose="02000000000000000000" pitchFamily="2" charset="0"/>
              </a:defRPr>
            </a:lvl1pPr>
          </a:lstStyle>
          <a:p>
            <a:r>
              <a:rPr lang="en-US"/>
              <a:t>Footer text</a:t>
            </a:r>
          </a:p>
        </p:txBody>
      </p:sp>
      <p:sp>
        <p:nvSpPr>
          <p:cNvPr id="6" name="Slide Number Placeholder 5">
            <a:extLst>
              <a:ext uri="{FF2B5EF4-FFF2-40B4-BE49-F238E27FC236}">
                <a16:creationId xmlns:a16="http://schemas.microsoft.com/office/drawing/2014/main" id="{1D33723A-DE31-F642-A1B5-5B3046415AC7}"/>
              </a:ext>
            </a:extLst>
          </p:cNvPr>
          <p:cNvSpPr>
            <a:spLocks noGrp="1"/>
          </p:cNvSpPr>
          <p:nvPr>
            <p:ph type="sldNum" sz="quarter" idx="12"/>
          </p:nvPr>
        </p:nvSpPr>
        <p:spPr>
          <a:xfrm>
            <a:off x="666750" y="6452601"/>
            <a:ext cx="430530" cy="145531"/>
          </a:xfrm>
          <a:prstGeom prst="rect">
            <a:avLst/>
          </a:prstGeom>
        </p:spPr>
        <p:txBody>
          <a:bodyPr lIns="0" tIns="0" rIns="0" bIns="0"/>
          <a:lstStyle>
            <a:lvl1pPr>
              <a:defRPr sz="1000">
                <a:solidFill>
                  <a:schemeClr val="bg1">
                    <a:lumMod val="50000"/>
                  </a:schemeClr>
                </a:solidFill>
                <a:latin typeface="Roboto" panose="02000000000000000000" pitchFamily="2" charset="0"/>
                <a:ea typeface="Roboto" panose="02000000000000000000" pitchFamily="2" charset="0"/>
              </a:defRPr>
            </a:lvl1pPr>
          </a:lstStyle>
          <a:p>
            <a:fld id="{841395F3-AE3B-154C-BDAA-968DA665FDBB}" type="slidenum">
              <a:rPr lang="en-US" smtClean="0"/>
              <a:pPr/>
              <a:t>‹#›</a:t>
            </a:fld>
            <a:endParaRPr lang="en-US"/>
          </a:p>
        </p:txBody>
      </p:sp>
      <p:sp>
        <p:nvSpPr>
          <p:cNvPr id="22" name="Text Placeholder 21">
            <a:extLst>
              <a:ext uri="{FF2B5EF4-FFF2-40B4-BE49-F238E27FC236}">
                <a16:creationId xmlns:a16="http://schemas.microsoft.com/office/drawing/2014/main" id="{E0E83364-8F88-744D-9E55-95A4A68377A5}"/>
              </a:ext>
            </a:extLst>
          </p:cNvPr>
          <p:cNvSpPr>
            <a:spLocks noGrp="1"/>
          </p:cNvSpPr>
          <p:nvPr>
            <p:ph type="body" sz="quarter" idx="13" hasCustomPrompt="1"/>
          </p:nvPr>
        </p:nvSpPr>
        <p:spPr>
          <a:xfrm>
            <a:off x="6602413" y="1490054"/>
            <a:ext cx="4922837" cy="319496"/>
          </a:xfrm>
          <a:prstGeom prst="rect">
            <a:avLst/>
          </a:prstGeom>
        </p:spPr>
        <p:txBody>
          <a:bodyPr lIns="0" tIns="0" rIns="0" bIns="0"/>
          <a:lstStyle>
            <a:lvl1pPr marL="0" indent="0">
              <a:buNone/>
              <a:defRPr sz="1800" b="0" i="0">
                <a:solidFill>
                  <a:schemeClr val="accent2"/>
                </a:solidFill>
                <a:latin typeface="Roboto Medium" panose="02000000000000000000" pitchFamily="2" charset="0"/>
                <a:ea typeface="Roboto Medium" panose="02000000000000000000" pitchFamily="2" charset="0"/>
              </a:defRPr>
            </a:lvl1pPr>
            <a:lvl2pPr marL="457200" indent="0">
              <a:buNone/>
              <a:defRPr sz="1800" b="0" i="0">
                <a:solidFill>
                  <a:schemeClr val="accent2"/>
                </a:solidFill>
                <a:latin typeface="Roboto Medium" panose="02000000000000000000" pitchFamily="2" charset="0"/>
                <a:ea typeface="Roboto Medium" panose="02000000000000000000" pitchFamily="2" charset="0"/>
              </a:defRPr>
            </a:lvl2pPr>
            <a:lvl3pPr marL="914400" indent="0">
              <a:buNone/>
              <a:defRPr sz="1800" b="0" i="0">
                <a:solidFill>
                  <a:schemeClr val="accent2"/>
                </a:solidFill>
                <a:latin typeface="Roboto Medium" panose="02000000000000000000" pitchFamily="2" charset="0"/>
                <a:ea typeface="Roboto Medium" panose="02000000000000000000" pitchFamily="2" charset="0"/>
              </a:defRPr>
            </a:lvl3pPr>
            <a:lvl4pPr marL="1371600" indent="0">
              <a:buNone/>
              <a:defRPr sz="1800" b="0" i="0">
                <a:solidFill>
                  <a:schemeClr val="accent2"/>
                </a:solidFill>
                <a:latin typeface="Roboto Medium" panose="02000000000000000000" pitchFamily="2" charset="0"/>
                <a:ea typeface="Roboto Medium" panose="02000000000000000000" pitchFamily="2" charset="0"/>
              </a:defRPr>
            </a:lvl4pPr>
            <a:lvl5pPr marL="1828800" indent="0">
              <a:buNone/>
              <a:defRPr sz="1800" b="0" i="0">
                <a:solidFill>
                  <a:schemeClr val="accent2"/>
                </a:solidFill>
                <a:latin typeface="Roboto Medium" panose="02000000000000000000" pitchFamily="2" charset="0"/>
                <a:ea typeface="Roboto Medium" panose="02000000000000000000" pitchFamily="2" charset="0"/>
              </a:defRPr>
            </a:lvl5pPr>
          </a:lstStyle>
          <a:p>
            <a:pPr lvl="0"/>
            <a:r>
              <a:rPr lang="en-US"/>
              <a:t>Click to edit Master heading style</a:t>
            </a:r>
          </a:p>
        </p:txBody>
      </p:sp>
      <p:sp>
        <p:nvSpPr>
          <p:cNvPr id="26" name="Content Placeholder 25">
            <a:extLst>
              <a:ext uri="{FF2B5EF4-FFF2-40B4-BE49-F238E27FC236}">
                <a16:creationId xmlns:a16="http://schemas.microsoft.com/office/drawing/2014/main" id="{F3E5C772-DDE5-484C-9F97-AB65BC554DDB}"/>
              </a:ext>
            </a:extLst>
          </p:cNvPr>
          <p:cNvSpPr>
            <a:spLocks noGrp="1"/>
          </p:cNvSpPr>
          <p:nvPr>
            <p:ph sz="quarter" idx="14"/>
          </p:nvPr>
        </p:nvSpPr>
        <p:spPr>
          <a:xfrm>
            <a:off x="666750" y="2025650"/>
            <a:ext cx="4857750"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sp>
        <p:nvSpPr>
          <p:cNvPr id="24" name="Content Placeholder 25">
            <a:extLst>
              <a:ext uri="{FF2B5EF4-FFF2-40B4-BE49-F238E27FC236}">
                <a16:creationId xmlns:a16="http://schemas.microsoft.com/office/drawing/2014/main" id="{D5B762D7-3A9E-B441-A54A-650F42B07DED}"/>
              </a:ext>
            </a:extLst>
          </p:cNvPr>
          <p:cNvSpPr>
            <a:spLocks noGrp="1"/>
          </p:cNvSpPr>
          <p:nvPr>
            <p:ph sz="quarter" idx="15"/>
          </p:nvPr>
        </p:nvSpPr>
        <p:spPr>
          <a:xfrm>
            <a:off x="6586286" y="2025650"/>
            <a:ext cx="4966128" cy="3798888"/>
          </a:xfrm>
          <a:prstGeom prst="rect">
            <a:avLst/>
          </a:prstGeom>
        </p:spPr>
        <p:txBody>
          <a:bodyPr lIns="0" tIns="0" rIns="0" bIns="0"/>
          <a:lstStyle>
            <a:lvl1pPr marL="0" indent="0">
              <a:lnSpc>
                <a:spcPct val="150000"/>
              </a:lnSpc>
              <a:buNone/>
              <a:defRPr sz="1600">
                <a:latin typeface="Roboto" panose="02000000000000000000" pitchFamily="2" charset="0"/>
                <a:ea typeface="Roboto" panose="02000000000000000000" pitchFamily="2" charset="0"/>
              </a:defRPr>
            </a:lvl1pPr>
            <a:lvl2pPr marL="457200" indent="0">
              <a:lnSpc>
                <a:spcPct val="150000"/>
              </a:lnSpc>
              <a:buNone/>
              <a:defRPr sz="1600">
                <a:latin typeface="Roboto" panose="02000000000000000000" pitchFamily="2" charset="0"/>
                <a:ea typeface="Roboto" panose="02000000000000000000" pitchFamily="2" charset="0"/>
              </a:defRPr>
            </a:lvl2pPr>
            <a:lvl3pPr marL="914400" indent="0">
              <a:lnSpc>
                <a:spcPct val="150000"/>
              </a:lnSpc>
              <a:buNone/>
              <a:defRPr sz="1600">
                <a:latin typeface="Roboto" panose="02000000000000000000" pitchFamily="2" charset="0"/>
                <a:ea typeface="Roboto" panose="02000000000000000000" pitchFamily="2" charset="0"/>
              </a:defRPr>
            </a:lvl3pPr>
            <a:lvl4pPr marL="1371600" indent="0">
              <a:lnSpc>
                <a:spcPct val="150000"/>
              </a:lnSpc>
              <a:buNone/>
              <a:defRPr sz="1600">
                <a:latin typeface="Roboto" panose="02000000000000000000" pitchFamily="2" charset="0"/>
                <a:ea typeface="Roboto" panose="02000000000000000000" pitchFamily="2" charset="0"/>
              </a:defRPr>
            </a:lvl4pPr>
            <a:lvl5pPr marL="1828800" indent="0">
              <a:lnSpc>
                <a:spcPct val="150000"/>
              </a:lnSpc>
              <a:buNone/>
              <a:defRPr sz="1600">
                <a:latin typeface="Roboto" panose="02000000000000000000" pitchFamily="2" charset="0"/>
                <a:ea typeface="Roboto" panose="02000000000000000000" pitchFamily="2" charset="0"/>
              </a:defRPr>
            </a:lvl5pPr>
          </a:lstStyle>
          <a:p>
            <a:pPr lvl="0"/>
            <a:r>
              <a:rPr lang="en-US"/>
              <a:t>Click to edit Master text styles</a:t>
            </a:r>
          </a:p>
        </p:txBody>
      </p:sp>
      <p:pic>
        <p:nvPicPr>
          <p:cNvPr id="25" name="Picture 24" descr="A picture containing shape&#10;&#10;Description automatically generated">
            <a:extLst>
              <a:ext uri="{FF2B5EF4-FFF2-40B4-BE49-F238E27FC236}">
                <a16:creationId xmlns:a16="http://schemas.microsoft.com/office/drawing/2014/main" id="{45A0E7BC-A502-4CE0-AB40-1127FB5782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0321" y="257596"/>
            <a:ext cx="1260843" cy="480957"/>
          </a:xfrm>
          <a:prstGeom prst="rect">
            <a:avLst/>
          </a:prstGeom>
        </p:spPr>
      </p:pic>
    </p:spTree>
    <p:extLst>
      <p:ext uri="{BB962C8B-B14F-4D97-AF65-F5344CB8AC3E}">
        <p14:creationId xmlns:p14="http://schemas.microsoft.com/office/powerpoint/2010/main" val="70873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C5A7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40404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9/13/2021</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5"/>
              <a:t>‹#›</a:t>
            </a:fld>
            <a:endParaRPr spc="-5"/>
          </a:p>
        </p:txBody>
      </p:sp>
    </p:spTree>
    <p:extLst>
      <p:ext uri="{BB962C8B-B14F-4D97-AF65-F5344CB8AC3E}">
        <p14:creationId xmlns:p14="http://schemas.microsoft.com/office/powerpoint/2010/main" val="29843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C5A7C"/>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2910" y="2090445"/>
            <a:ext cx="5104765" cy="3752215"/>
          </a:xfrm>
          <a:prstGeom prst="rect">
            <a:avLst/>
          </a:prstGeom>
        </p:spPr>
        <p:txBody>
          <a:bodyPr wrap="square" lIns="0" tIns="0" rIns="0" bIns="0">
            <a:spAutoFit/>
          </a:bodyPr>
          <a:lstStyle>
            <a:lvl1pPr>
              <a:defRPr sz="2200" b="1" i="0">
                <a:solidFill>
                  <a:schemeClr val="tx1"/>
                </a:solidFill>
                <a:latin typeface="Carlito"/>
                <a:cs typeface="Carlito"/>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9/13/2021</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5"/>
              <a:t>‹#›</a:t>
            </a:fld>
            <a:endParaRPr spc="-5"/>
          </a:p>
        </p:txBody>
      </p:sp>
    </p:spTree>
    <p:extLst>
      <p:ext uri="{BB962C8B-B14F-4D97-AF65-F5344CB8AC3E}">
        <p14:creationId xmlns:p14="http://schemas.microsoft.com/office/powerpoint/2010/main" val="534509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64781"/>
      </p:ext>
    </p:extLst>
  </p:cSld>
  <p:clrMap bg1="lt1" tx1="dk1" bg2="lt2" tx2="dk2" accent1="accent1" accent2="accent2" accent3="accent3" accent4="accent4" accent5="accent5" accent6="accent6" hlink="hlink" folHlink="folHlink"/>
  <p:sldLayoutIdLst>
    <p:sldLayoutId id="2147483859" r:id="rId1"/>
    <p:sldLayoutId id="2147483865" r:id="rId2"/>
    <p:sldLayoutId id="2147483868" r:id="rId3"/>
    <p:sldLayoutId id="2147483869" r:id="rId4"/>
    <p:sldLayoutId id="2147483871" r:id="rId5"/>
    <p:sldLayoutId id="2147483872" r:id="rId6"/>
    <p:sldLayoutId id="2147483873" r:id="rId7"/>
    <p:sldLayoutId id="2147483874" r:id="rId8"/>
    <p:sldLayoutId id="2147483875" r:id="rId9"/>
    <p:sldLayoutId id="2147483876" r:id="rId10"/>
    <p:sldLayoutId id="214748387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585540"/>
      </p:ext>
    </p:extLst>
  </p:cSld>
  <p:clrMap bg1="lt1" tx1="dk1" bg2="lt2" tx2="dk2" accent1="accent1" accent2="accent2" accent3="accent3" accent4="accent4" accent5="accent5" accent6="accent6" hlink="hlink" folHlink="folHlink"/>
  <p:sldLayoutIdLst>
    <p:sldLayoutId id="214748375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2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98600"/>
      </p:ext>
    </p:extLst>
  </p:cSld>
  <p:clrMap bg1="lt1" tx1="dk1" bg2="lt2" tx2="dk2" accent1="accent1" accent2="accent2" accent3="accent3" accent4="accent4" accent5="accent5" accent6="accent6" hlink="hlink" folHlink="folHlink"/>
  <p:sldLayoutIdLst>
    <p:sldLayoutId id="214748368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16.png"/><Relationship Id="rId4" Type="http://schemas.openxmlformats.org/officeDocument/2006/relationships/image" Target="../media/image2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8.jpeg"/><Relationship Id="rId7" Type="http://schemas.openxmlformats.org/officeDocument/2006/relationships/image" Target="../media/image222.sv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21.png"/><Relationship Id="rId5" Type="http://schemas.openxmlformats.org/officeDocument/2006/relationships/image" Target="../media/image220.svg"/><Relationship Id="rId4" Type="http://schemas.openxmlformats.org/officeDocument/2006/relationships/image" Target="../media/image2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26.jpg"/><Relationship Id="rId5" Type="http://schemas.openxmlformats.org/officeDocument/2006/relationships/image" Target="../media/image225.png"/><Relationship Id="rId4" Type="http://schemas.openxmlformats.org/officeDocument/2006/relationships/image" Target="../media/image224.jpg"/></Relationships>
</file>

<file path=ppt/slides/_rels/slide2.xml.rels><?xml version="1.0" encoding="UTF-8" standalone="yes"?>
<Relationships xmlns="http://schemas.openxmlformats.org/package/2006/relationships"><Relationship Id="rId117" Type="http://schemas.openxmlformats.org/officeDocument/2006/relationships/image" Target="../media/image126.jpeg"/><Relationship Id="rId21" Type="http://schemas.openxmlformats.org/officeDocument/2006/relationships/image" Target="../media/image30.png"/><Relationship Id="rId42" Type="http://schemas.openxmlformats.org/officeDocument/2006/relationships/image" Target="../media/image51.png"/><Relationship Id="rId63" Type="http://schemas.openxmlformats.org/officeDocument/2006/relationships/image" Target="../media/image72.png"/><Relationship Id="rId84" Type="http://schemas.openxmlformats.org/officeDocument/2006/relationships/image" Target="../media/image93.jpeg"/><Relationship Id="rId138" Type="http://schemas.openxmlformats.org/officeDocument/2006/relationships/image" Target="../media/image147.jpeg"/><Relationship Id="rId159" Type="http://schemas.openxmlformats.org/officeDocument/2006/relationships/image" Target="../media/image168.png"/><Relationship Id="rId170" Type="http://schemas.openxmlformats.org/officeDocument/2006/relationships/image" Target="../media/image179.jpeg"/><Relationship Id="rId191" Type="http://schemas.openxmlformats.org/officeDocument/2006/relationships/image" Target="../media/image200.png"/><Relationship Id="rId107" Type="http://schemas.openxmlformats.org/officeDocument/2006/relationships/image" Target="../media/image116.png"/><Relationship Id="rId11" Type="http://schemas.openxmlformats.org/officeDocument/2006/relationships/image" Target="../media/image20.png"/><Relationship Id="rId32" Type="http://schemas.openxmlformats.org/officeDocument/2006/relationships/image" Target="../media/image41.png"/><Relationship Id="rId53" Type="http://schemas.openxmlformats.org/officeDocument/2006/relationships/image" Target="../media/image62.png"/><Relationship Id="rId74" Type="http://schemas.openxmlformats.org/officeDocument/2006/relationships/image" Target="../media/image83.png"/><Relationship Id="rId128" Type="http://schemas.openxmlformats.org/officeDocument/2006/relationships/image" Target="../media/image137.png"/><Relationship Id="rId149" Type="http://schemas.openxmlformats.org/officeDocument/2006/relationships/image" Target="../media/image158.jpeg"/><Relationship Id="rId5" Type="http://schemas.openxmlformats.org/officeDocument/2006/relationships/image" Target="../media/image14.jpeg"/><Relationship Id="rId95" Type="http://schemas.openxmlformats.org/officeDocument/2006/relationships/image" Target="../media/image104.png"/><Relationship Id="rId160" Type="http://schemas.openxmlformats.org/officeDocument/2006/relationships/image" Target="../media/image169.png"/><Relationship Id="rId181" Type="http://schemas.openxmlformats.org/officeDocument/2006/relationships/image" Target="../media/image190.jpeg"/><Relationship Id="rId22" Type="http://schemas.openxmlformats.org/officeDocument/2006/relationships/image" Target="../media/image31.png"/><Relationship Id="rId43" Type="http://schemas.openxmlformats.org/officeDocument/2006/relationships/image" Target="../media/image52.jpeg"/><Relationship Id="rId64" Type="http://schemas.openxmlformats.org/officeDocument/2006/relationships/image" Target="../media/image73.jpeg"/><Relationship Id="rId118" Type="http://schemas.openxmlformats.org/officeDocument/2006/relationships/image" Target="../media/image127.png"/><Relationship Id="rId139" Type="http://schemas.openxmlformats.org/officeDocument/2006/relationships/image" Target="../media/image148.jpeg"/><Relationship Id="rId85" Type="http://schemas.openxmlformats.org/officeDocument/2006/relationships/image" Target="../media/image94.png"/><Relationship Id="rId150" Type="http://schemas.openxmlformats.org/officeDocument/2006/relationships/image" Target="../media/image159.jpeg"/><Relationship Id="rId171" Type="http://schemas.openxmlformats.org/officeDocument/2006/relationships/image" Target="../media/image180.jpeg"/><Relationship Id="rId192" Type="http://schemas.openxmlformats.org/officeDocument/2006/relationships/image" Target="../media/image201.png"/><Relationship Id="rId12" Type="http://schemas.openxmlformats.org/officeDocument/2006/relationships/image" Target="../media/image21.jpeg"/><Relationship Id="rId33" Type="http://schemas.openxmlformats.org/officeDocument/2006/relationships/image" Target="../media/image42.png"/><Relationship Id="rId108" Type="http://schemas.openxmlformats.org/officeDocument/2006/relationships/image" Target="../media/image117.jpeg"/><Relationship Id="rId129" Type="http://schemas.openxmlformats.org/officeDocument/2006/relationships/image" Target="../media/image138.png"/><Relationship Id="rId54" Type="http://schemas.openxmlformats.org/officeDocument/2006/relationships/image" Target="../media/image63.jpeg"/><Relationship Id="rId75" Type="http://schemas.openxmlformats.org/officeDocument/2006/relationships/image" Target="../media/image84.png"/><Relationship Id="rId96" Type="http://schemas.openxmlformats.org/officeDocument/2006/relationships/image" Target="../media/image105.png"/><Relationship Id="rId140" Type="http://schemas.openxmlformats.org/officeDocument/2006/relationships/image" Target="../media/image149.png"/><Relationship Id="rId161" Type="http://schemas.openxmlformats.org/officeDocument/2006/relationships/image" Target="../media/image170.png"/><Relationship Id="rId182" Type="http://schemas.openxmlformats.org/officeDocument/2006/relationships/image" Target="../media/image191.png"/><Relationship Id="rId6" Type="http://schemas.openxmlformats.org/officeDocument/2006/relationships/image" Target="../media/image15.jpg"/><Relationship Id="rId23" Type="http://schemas.openxmlformats.org/officeDocument/2006/relationships/image" Target="../media/image32.jpeg"/><Relationship Id="rId119" Type="http://schemas.openxmlformats.org/officeDocument/2006/relationships/image" Target="../media/image128.png"/><Relationship Id="rId44" Type="http://schemas.openxmlformats.org/officeDocument/2006/relationships/image" Target="../media/image53.png"/><Relationship Id="rId65" Type="http://schemas.openxmlformats.org/officeDocument/2006/relationships/image" Target="../media/image74.jpeg"/><Relationship Id="rId86" Type="http://schemas.openxmlformats.org/officeDocument/2006/relationships/image" Target="../media/image95.png"/><Relationship Id="rId130" Type="http://schemas.openxmlformats.org/officeDocument/2006/relationships/image" Target="../media/image139.jpeg"/><Relationship Id="rId151" Type="http://schemas.openxmlformats.org/officeDocument/2006/relationships/image" Target="../media/image160.jpeg"/><Relationship Id="rId172" Type="http://schemas.openxmlformats.org/officeDocument/2006/relationships/image" Target="../media/image181.png"/><Relationship Id="rId193" Type="http://schemas.openxmlformats.org/officeDocument/2006/relationships/image" Target="../media/image202.jpeg"/><Relationship Id="rId13" Type="http://schemas.openxmlformats.org/officeDocument/2006/relationships/image" Target="../media/image22.png"/><Relationship Id="rId109" Type="http://schemas.openxmlformats.org/officeDocument/2006/relationships/image" Target="../media/image118.jpeg"/><Relationship Id="rId34" Type="http://schemas.openxmlformats.org/officeDocument/2006/relationships/image" Target="../media/image43.jpeg"/><Relationship Id="rId50" Type="http://schemas.openxmlformats.org/officeDocument/2006/relationships/image" Target="../media/image59.png"/><Relationship Id="rId55" Type="http://schemas.openxmlformats.org/officeDocument/2006/relationships/image" Target="../media/image64.jpeg"/><Relationship Id="rId76" Type="http://schemas.openxmlformats.org/officeDocument/2006/relationships/image" Target="../media/image85.jpeg"/><Relationship Id="rId97" Type="http://schemas.openxmlformats.org/officeDocument/2006/relationships/image" Target="../media/image106.png"/><Relationship Id="rId104" Type="http://schemas.openxmlformats.org/officeDocument/2006/relationships/image" Target="../media/image113.jpeg"/><Relationship Id="rId120" Type="http://schemas.openxmlformats.org/officeDocument/2006/relationships/image" Target="../media/image129.jpeg"/><Relationship Id="rId125" Type="http://schemas.openxmlformats.org/officeDocument/2006/relationships/image" Target="../media/image134.png"/><Relationship Id="rId141" Type="http://schemas.openxmlformats.org/officeDocument/2006/relationships/image" Target="../media/image150.png"/><Relationship Id="rId146" Type="http://schemas.openxmlformats.org/officeDocument/2006/relationships/image" Target="../media/image155.png"/><Relationship Id="rId167" Type="http://schemas.openxmlformats.org/officeDocument/2006/relationships/image" Target="../media/image176.jpeg"/><Relationship Id="rId188" Type="http://schemas.openxmlformats.org/officeDocument/2006/relationships/image" Target="../media/image197.png"/><Relationship Id="rId7" Type="http://schemas.openxmlformats.org/officeDocument/2006/relationships/image" Target="../media/image16.jpeg"/><Relationship Id="rId71" Type="http://schemas.openxmlformats.org/officeDocument/2006/relationships/image" Target="../media/image80.png"/><Relationship Id="rId92" Type="http://schemas.openxmlformats.org/officeDocument/2006/relationships/image" Target="../media/image101.jpeg"/><Relationship Id="rId162" Type="http://schemas.openxmlformats.org/officeDocument/2006/relationships/image" Target="../media/image171.jpeg"/><Relationship Id="rId183" Type="http://schemas.openxmlformats.org/officeDocument/2006/relationships/image" Target="../media/image192.png"/><Relationship Id="rId2" Type="http://schemas.openxmlformats.org/officeDocument/2006/relationships/notesSlide" Target="../notesSlides/notesSlide2.xml"/><Relationship Id="rId29" Type="http://schemas.openxmlformats.org/officeDocument/2006/relationships/image" Target="../media/image38.png"/><Relationship Id="rId24" Type="http://schemas.openxmlformats.org/officeDocument/2006/relationships/image" Target="../media/image33.png"/><Relationship Id="rId40" Type="http://schemas.openxmlformats.org/officeDocument/2006/relationships/image" Target="../media/image49.png"/><Relationship Id="rId45" Type="http://schemas.openxmlformats.org/officeDocument/2006/relationships/image" Target="../media/image54.jpeg"/><Relationship Id="rId66" Type="http://schemas.openxmlformats.org/officeDocument/2006/relationships/image" Target="../media/image75.png"/><Relationship Id="rId87" Type="http://schemas.openxmlformats.org/officeDocument/2006/relationships/image" Target="../media/image96.png"/><Relationship Id="rId110" Type="http://schemas.openxmlformats.org/officeDocument/2006/relationships/image" Target="../media/image119.png"/><Relationship Id="rId115" Type="http://schemas.openxmlformats.org/officeDocument/2006/relationships/image" Target="../media/image124.png"/><Relationship Id="rId131" Type="http://schemas.openxmlformats.org/officeDocument/2006/relationships/image" Target="../media/image140.png"/><Relationship Id="rId136" Type="http://schemas.openxmlformats.org/officeDocument/2006/relationships/image" Target="../media/image145.png"/><Relationship Id="rId157" Type="http://schemas.openxmlformats.org/officeDocument/2006/relationships/image" Target="../media/image166.jpeg"/><Relationship Id="rId178" Type="http://schemas.openxmlformats.org/officeDocument/2006/relationships/image" Target="../media/image187.png"/><Relationship Id="rId61" Type="http://schemas.openxmlformats.org/officeDocument/2006/relationships/image" Target="../media/image70.jpeg"/><Relationship Id="rId82" Type="http://schemas.openxmlformats.org/officeDocument/2006/relationships/image" Target="../media/image91.png"/><Relationship Id="rId152" Type="http://schemas.openxmlformats.org/officeDocument/2006/relationships/image" Target="../media/image161.png"/><Relationship Id="rId173" Type="http://schemas.openxmlformats.org/officeDocument/2006/relationships/image" Target="../media/image182.jpeg"/><Relationship Id="rId194" Type="http://schemas.openxmlformats.org/officeDocument/2006/relationships/image" Target="../media/image203.png"/><Relationship Id="rId19" Type="http://schemas.openxmlformats.org/officeDocument/2006/relationships/image" Target="../media/image28.jpeg"/><Relationship Id="rId14" Type="http://schemas.openxmlformats.org/officeDocument/2006/relationships/image" Target="../media/image23.png"/><Relationship Id="rId30" Type="http://schemas.openxmlformats.org/officeDocument/2006/relationships/image" Target="../media/image39.tiff"/><Relationship Id="rId35" Type="http://schemas.openxmlformats.org/officeDocument/2006/relationships/image" Target="../media/image44.png"/><Relationship Id="rId56" Type="http://schemas.openxmlformats.org/officeDocument/2006/relationships/image" Target="../media/image65.png"/><Relationship Id="rId77" Type="http://schemas.openxmlformats.org/officeDocument/2006/relationships/image" Target="../media/image86.jpeg"/><Relationship Id="rId100" Type="http://schemas.openxmlformats.org/officeDocument/2006/relationships/image" Target="../media/image109.jpeg"/><Relationship Id="rId105" Type="http://schemas.openxmlformats.org/officeDocument/2006/relationships/image" Target="../media/image114.png"/><Relationship Id="rId126" Type="http://schemas.openxmlformats.org/officeDocument/2006/relationships/image" Target="../media/image135.png"/><Relationship Id="rId147" Type="http://schemas.openxmlformats.org/officeDocument/2006/relationships/image" Target="../media/image156.jpeg"/><Relationship Id="rId168" Type="http://schemas.openxmlformats.org/officeDocument/2006/relationships/image" Target="../media/image177.png"/><Relationship Id="rId8" Type="http://schemas.openxmlformats.org/officeDocument/2006/relationships/image" Target="../media/image17.jpeg"/><Relationship Id="rId51" Type="http://schemas.openxmlformats.org/officeDocument/2006/relationships/image" Target="../media/image60.jpeg"/><Relationship Id="rId72" Type="http://schemas.openxmlformats.org/officeDocument/2006/relationships/image" Target="../media/image81.png"/><Relationship Id="rId93" Type="http://schemas.openxmlformats.org/officeDocument/2006/relationships/image" Target="../media/image102.png"/><Relationship Id="rId98" Type="http://schemas.openxmlformats.org/officeDocument/2006/relationships/image" Target="../media/image107.jpeg"/><Relationship Id="rId121" Type="http://schemas.openxmlformats.org/officeDocument/2006/relationships/image" Target="../media/image130.jpeg"/><Relationship Id="rId142" Type="http://schemas.openxmlformats.org/officeDocument/2006/relationships/image" Target="../media/image151.png"/><Relationship Id="rId163" Type="http://schemas.openxmlformats.org/officeDocument/2006/relationships/image" Target="../media/image172.jpeg"/><Relationship Id="rId184" Type="http://schemas.openxmlformats.org/officeDocument/2006/relationships/image" Target="../media/image193.png"/><Relationship Id="rId189" Type="http://schemas.openxmlformats.org/officeDocument/2006/relationships/image" Target="../media/image198.png"/><Relationship Id="rId3" Type="http://schemas.openxmlformats.org/officeDocument/2006/relationships/image" Target="../media/image12.png"/><Relationship Id="rId25" Type="http://schemas.openxmlformats.org/officeDocument/2006/relationships/image" Target="../media/image34.tiff"/><Relationship Id="rId46" Type="http://schemas.openxmlformats.org/officeDocument/2006/relationships/image" Target="../media/image55.png"/><Relationship Id="rId67" Type="http://schemas.openxmlformats.org/officeDocument/2006/relationships/image" Target="../media/image76.jpeg"/><Relationship Id="rId116" Type="http://schemas.openxmlformats.org/officeDocument/2006/relationships/image" Target="../media/image125.jpeg"/><Relationship Id="rId137" Type="http://schemas.openxmlformats.org/officeDocument/2006/relationships/image" Target="../media/image146.png"/><Relationship Id="rId158" Type="http://schemas.openxmlformats.org/officeDocument/2006/relationships/image" Target="../media/image167.jpeg"/><Relationship Id="rId20" Type="http://schemas.openxmlformats.org/officeDocument/2006/relationships/image" Target="../media/image29.png"/><Relationship Id="rId41" Type="http://schemas.openxmlformats.org/officeDocument/2006/relationships/image" Target="../media/image50.png"/><Relationship Id="rId62" Type="http://schemas.openxmlformats.org/officeDocument/2006/relationships/image" Target="../media/image71.jpeg"/><Relationship Id="rId83" Type="http://schemas.openxmlformats.org/officeDocument/2006/relationships/image" Target="../media/image92.png"/><Relationship Id="rId88" Type="http://schemas.openxmlformats.org/officeDocument/2006/relationships/image" Target="../media/image97.png"/><Relationship Id="rId111" Type="http://schemas.openxmlformats.org/officeDocument/2006/relationships/image" Target="../media/image120.png"/><Relationship Id="rId132" Type="http://schemas.openxmlformats.org/officeDocument/2006/relationships/image" Target="../media/image141.png"/><Relationship Id="rId153" Type="http://schemas.openxmlformats.org/officeDocument/2006/relationships/image" Target="../media/image162.png"/><Relationship Id="rId174" Type="http://schemas.openxmlformats.org/officeDocument/2006/relationships/image" Target="../media/image183.png"/><Relationship Id="rId179" Type="http://schemas.openxmlformats.org/officeDocument/2006/relationships/image" Target="../media/image188.png"/><Relationship Id="rId195" Type="http://schemas.openxmlformats.org/officeDocument/2006/relationships/image" Target="../media/image204.png"/><Relationship Id="rId190" Type="http://schemas.openxmlformats.org/officeDocument/2006/relationships/image" Target="../media/image199.png"/><Relationship Id="rId15" Type="http://schemas.openxmlformats.org/officeDocument/2006/relationships/image" Target="../media/image24.png"/><Relationship Id="rId36" Type="http://schemas.openxmlformats.org/officeDocument/2006/relationships/image" Target="../media/image45.jpeg"/><Relationship Id="rId57" Type="http://schemas.openxmlformats.org/officeDocument/2006/relationships/image" Target="../media/image66.png"/><Relationship Id="rId106" Type="http://schemas.openxmlformats.org/officeDocument/2006/relationships/image" Target="../media/image115.png"/><Relationship Id="rId127" Type="http://schemas.openxmlformats.org/officeDocument/2006/relationships/image" Target="../media/image136.jpg"/><Relationship Id="rId10" Type="http://schemas.openxmlformats.org/officeDocument/2006/relationships/image" Target="../media/image19.jpeg"/><Relationship Id="rId31" Type="http://schemas.openxmlformats.org/officeDocument/2006/relationships/image" Target="../media/image40.png"/><Relationship Id="rId52" Type="http://schemas.openxmlformats.org/officeDocument/2006/relationships/image" Target="../media/image61.jpeg"/><Relationship Id="rId73" Type="http://schemas.openxmlformats.org/officeDocument/2006/relationships/image" Target="../media/image82.png"/><Relationship Id="rId78" Type="http://schemas.openxmlformats.org/officeDocument/2006/relationships/image" Target="../media/image87.png"/><Relationship Id="rId94" Type="http://schemas.openxmlformats.org/officeDocument/2006/relationships/image" Target="../media/image103.png"/><Relationship Id="rId99" Type="http://schemas.openxmlformats.org/officeDocument/2006/relationships/image" Target="../media/image108.jpeg"/><Relationship Id="rId101" Type="http://schemas.openxmlformats.org/officeDocument/2006/relationships/image" Target="../media/image110.png"/><Relationship Id="rId122" Type="http://schemas.openxmlformats.org/officeDocument/2006/relationships/image" Target="../media/image131.jpeg"/><Relationship Id="rId143" Type="http://schemas.openxmlformats.org/officeDocument/2006/relationships/image" Target="../media/image152.png"/><Relationship Id="rId148" Type="http://schemas.openxmlformats.org/officeDocument/2006/relationships/image" Target="../media/image157.png"/><Relationship Id="rId164" Type="http://schemas.openxmlformats.org/officeDocument/2006/relationships/image" Target="../media/image173.png"/><Relationship Id="rId169" Type="http://schemas.openxmlformats.org/officeDocument/2006/relationships/image" Target="../media/image178.png"/><Relationship Id="rId185" Type="http://schemas.openxmlformats.org/officeDocument/2006/relationships/image" Target="../media/image194.png"/><Relationship Id="rId4" Type="http://schemas.openxmlformats.org/officeDocument/2006/relationships/image" Target="../media/image13.png"/><Relationship Id="rId9" Type="http://schemas.openxmlformats.org/officeDocument/2006/relationships/image" Target="../media/image18.png"/><Relationship Id="rId180" Type="http://schemas.openxmlformats.org/officeDocument/2006/relationships/image" Target="../media/image189.png"/><Relationship Id="rId26" Type="http://schemas.openxmlformats.org/officeDocument/2006/relationships/image" Target="../media/image35.png"/><Relationship Id="rId47" Type="http://schemas.openxmlformats.org/officeDocument/2006/relationships/image" Target="../media/image56.jpeg"/><Relationship Id="rId68" Type="http://schemas.openxmlformats.org/officeDocument/2006/relationships/image" Target="../media/image77.png"/><Relationship Id="rId89" Type="http://schemas.openxmlformats.org/officeDocument/2006/relationships/image" Target="../media/image98.png"/><Relationship Id="rId112" Type="http://schemas.openxmlformats.org/officeDocument/2006/relationships/image" Target="../media/image121.png"/><Relationship Id="rId133" Type="http://schemas.openxmlformats.org/officeDocument/2006/relationships/image" Target="../media/image142.jpeg"/><Relationship Id="rId154" Type="http://schemas.openxmlformats.org/officeDocument/2006/relationships/image" Target="../media/image163.png"/><Relationship Id="rId175" Type="http://schemas.openxmlformats.org/officeDocument/2006/relationships/image" Target="../media/image184.jpeg"/><Relationship Id="rId196" Type="http://schemas.openxmlformats.org/officeDocument/2006/relationships/image" Target="../media/image205.png"/><Relationship Id="rId16" Type="http://schemas.openxmlformats.org/officeDocument/2006/relationships/image" Target="../media/image25.jpeg"/><Relationship Id="rId37" Type="http://schemas.openxmlformats.org/officeDocument/2006/relationships/image" Target="../media/image46.jpeg"/><Relationship Id="rId58" Type="http://schemas.openxmlformats.org/officeDocument/2006/relationships/image" Target="../media/image67.png"/><Relationship Id="rId79" Type="http://schemas.openxmlformats.org/officeDocument/2006/relationships/image" Target="../media/image88.png"/><Relationship Id="rId102" Type="http://schemas.openxmlformats.org/officeDocument/2006/relationships/image" Target="../media/image111.png"/><Relationship Id="rId123" Type="http://schemas.openxmlformats.org/officeDocument/2006/relationships/image" Target="../media/image132.jpeg"/><Relationship Id="rId144" Type="http://schemas.openxmlformats.org/officeDocument/2006/relationships/image" Target="../media/image153.png"/><Relationship Id="rId90" Type="http://schemas.openxmlformats.org/officeDocument/2006/relationships/image" Target="../media/image99.jpeg"/><Relationship Id="rId165" Type="http://schemas.openxmlformats.org/officeDocument/2006/relationships/image" Target="../media/image174.png"/><Relationship Id="rId186" Type="http://schemas.openxmlformats.org/officeDocument/2006/relationships/image" Target="../media/image195.png"/><Relationship Id="rId27" Type="http://schemas.openxmlformats.org/officeDocument/2006/relationships/image" Target="../media/image36.jpeg"/><Relationship Id="rId48" Type="http://schemas.openxmlformats.org/officeDocument/2006/relationships/image" Target="../media/image57.png"/><Relationship Id="rId69" Type="http://schemas.openxmlformats.org/officeDocument/2006/relationships/image" Target="../media/image78.png"/><Relationship Id="rId113" Type="http://schemas.openxmlformats.org/officeDocument/2006/relationships/image" Target="../media/image122.png"/><Relationship Id="rId134" Type="http://schemas.openxmlformats.org/officeDocument/2006/relationships/image" Target="../media/image143.jpeg"/><Relationship Id="rId80" Type="http://schemas.openxmlformats.org/officeDocument/2006/relationships/image" Target="../media/image89.jpeg"/><Relationship Id="rId155" Type="http://schemas.openxmlformats.org/officeDocument/2006/relationships/image" Target="../media/image164.png"/><Relationship Id="rId176" Type="http://schemas.openxmlformats.org/officeDocument/2006/relationships/image" Target="../media/image185.jpeg"/><Relationship Id="rId17" Type="http://schemas.openxmlformats.org/officeDocument/2006/relationships/image" Target="../media/image26.png"/><Relationship Id="rId38" Type="http://schemas.openxmlformats.org/officeDocument/2006/relationships/image" Target="../media/image47.png"/><Relationship Id="rId59" Type="http://schemas.openxmlformats.org/officeDocument/2006/relationships/image" Target="../media/image68.jpeg"/><Relationship Id="rId103" Type="http://schemas.openxmlformats.org/officeDocument/2006/relationships/image" Target="../media/image112.png"/><Relationship Id="rId124" Type="http://schemas.openxmlformats.org/officeDocument/2006/relationships/image" Target="../media/image133.jpeg"/><Relationship Id="rId70" Type="http://schemas.openxmlformats.org/officeDocument/2006/relationships/image" Target="../media/image79.png"/><Relationship Id="rId91" Type="http://schemas.openxmlformats.org/officeDocument/2006/relationships/image" Target="../media/image100.png"/><Relationship Id="rId145" Type="http://schemas.openxmlformats.org/officeDocument/2006/relationships/image" Target="../media/image154.png"/><Relationship Id="rId166" Type="http://schemas.openxmlformats.org/officeDocument/2006/relationships/image" Target="../media/image175.png"/><Relationship Id="rId187" Type="http://schemas.openxmlformats.org/officeDocument/2006/relationships/image" Target="../media/image196.png"/><Relationship Id="rId1" Type="http://schemas.openxmlformats.org/officeDocument/2006/relationships/slideLayout" Target="../slideLayouts/slideLayout5.xml"/><Relationship Id="rId28" Type="http://schemas.openxmlformats.org/officeDocument/2006/relationships/image" Target="../media/image37.emf"/><Relationship Id="rId49" Type="http://schemas.openxmlformats.org/officeDocument/2006/relationships/image" Target="../media/image58.png"/><Relationship Id="rId114" Type="http://schemas.openxmlformats.org/officeDocument/2006/relationships/image" Target="../media/image123.jpeg"/><Relationship Id="rId60" Type="http://schemas.openxmlformats.org/officeDocument/2006/relationships/image" Target="../media/image69.png"/><Relationship Id="rId81" Type="http://schemas.openxmlformats.org/officeDocument/2006/relationships/image" Target="../media/image90.jpeg"/><Relationship Id="rId135" Type="http://schemas.openxmlformats.org/officeDocument/2006/relationships/image" Target="../media/image144.png"/><Relationship Id="rId156" Type="http://schemas.openxmlformats.org/officeDocument/2006/relationships/image" Target="../media/image165.png"/><Relationship Id="rId177" Type="http://schemas.openxmlformats.org/officeDocument/2006/relationships/image" Target="../media/image186.png"/><Relationship Id="rId18" Type="http://schemas.openxmlformats.org/officeDocument/2006/relationships/image" Target="../media/image27.png"/><Relationship Id="rId39" Type="http://schemas.openxmlformats.org/officeDocument/2006/relationships/image" Target="../media/image48.png"/></Relationships>
</file>

<file path=ppt/slides/_rels/slide20.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28.jpg"/><Relationship Id="rId4" Type="http://schemas.openxmlformats.org/officeDocument/2006/relationships/image" Target="../media/image22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33.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28.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08.svg"/><Relationship Id="rId4" Type="http://schemas.openxmlformats.org/officeDocument/2006/relationships/image" Target="../media/image20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52.png"/><Relationship Id="rId4" Type="http://schemas.openxmlformats.org/officeDocument/2006/relationships/image" Target="../media/image2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09.tif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11.png"/><Relationship Id="rId4" Type="http://schemas.openxmlformats.org/officeDocument/2006/relationships/image" Target="../media/image210.png"/></Relationships>
</file>

<file path=ppt/slides/_rels/slide40.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theavocagroup.com/news-event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www.theavocagroup.com/"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mailto:Lisa.Mckay@theavocagroup.com"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B04800-72C5-4548-8CD9-B1272A0BEC91}"/>
              </a:ext>
            </a:extLst>
          </p:cNvPr>
          <p:cNvSpPr>
            <a:spLocks noGrp="1"/>
          </p:cNvSpPr>
          <p:nvPr>
            <p:ph sz="quarter" idx="14"/>
          </p:nvPr>
        </p:nvSpPr>
        <p:spPr>
          <a:xfrm>
            <a:off x="666750" y="3157781"/>
            <a:ext cx="5610359" cy="1196993"/>
          </a:xfrm>
        </p:spPr>
        <p:txBody>
          <a:bodyPr lIns="0" tIns="0" rIns="0" bIns="0" anchor="t"/>
          <a:lstStyle/>
          <a:p>
            <a:pPr>
              <a:lnSpc>
                <a:spcPct val="100000"/>
              </a:lnSpc>
            </a:pPr>
            <a:r>
              <a:rPr lang="en-US" sz="3200" dirty="0"/>
              <a:t>Educational Webinar on </a:t>
            </a:r>
          </a:p>
          <a:p>
            <a:pPr>
              <a:lnSpc>
                <a:spcPct val="100000"/>
              </a:lnSpc>
            </a:pPr>
            <a:r>
              <a:rPr lang="en-US" sz="3200" dirty="0"/>
              <a:t>Safety Reporting</a:t>
            </a:r>
          </a:p>
          <a:p>
            <a:pPr fontAlgn="base">
              <a:lnSpc>
                <a:spcPct val="100000"/>
              </a:lnSpc>
            </a:pPr>
            <a:endParaRPr lang="en-US" sz="1800" dirty="0">
              <a:solidFill>
                <a:schemeClr val="tx1">
                  <a:lumMod val="50000"/>
                  <a:lumOff val="50000"/>
                </a:schemeClr>
              </a:solidFill>
            </a:endParaRPr>
          </a:p>
          <a:p>
            <a:pPr fontAlgn="base">
              <a:lnSpc>
                <a:spcPct val="100000"/>
              </a:lnSpc>
            </a:pPr>
            <a:r>
              <a:rPr lang="en-US" sz="1800" dirty="0">
                <a:solidFill>
                  <a:schemeClr val="tx1">
                    <a:lumMod val="50000"/>
                    <a:lumOff val="50000"/>
                  </a:schemeClr>
                </a:solidFill>
              </a:rPr>
              <a:t>This session is being recorded</a:t>
            </a:r>
          </a:p>
          <a:p>
            <a:pPr fontAlgn="base">
              <a:lnSpc>
                <a:spcPct val="100000"/>
              </a:lnSpc>
            </a:pPr>
            <a:r>
              <a:rPr lang="en-US" sz="1800" dirty="0">
                <a:solidFill>
                  <a:schemeClr val="tx1">
                    <a:lumMod val="50000"/>
                    <a:lumOff val="50000"/>
                  </a:schemeClr>
                </a:solidFill>
              </a:rPr>
              <a:t>Please mute your line unless you are speaking​</a:t>
            </a:r>
          </a:p>
          <a:p>
            <a:pPr fontAlgn="base">
              <a:lnSpc>
                <a:spcPct val="100000"/>
              </a:lnSpc>
            </a:pPr>
            <a:r>
              <a:rPr lang="en-US" sz="1800" dirty="0">
                <a:solidFill>
                  <a:schemeClr val="tx1">
                    <a:lumMod val="50000"/>
                    <a:lumOff val="50000"/>
                  </a:schemeClr>
                </a:solidFill>
              </a:rPr>
              <a:t>Please do not put your line on hold</a:t>
            </a:r>
          </a:p>
          <a:p>
            <a:pPr fontAlgn="base">
              <a:lnSpc>
                <a:spcPct val="100000"/>
              </a:lnSpc>
            </a:pPr>
            <a:endParaRPr lang="en-US" sz="1800" dirty="0">
              <a:solidFill>
                <a:schemeClr val="tx1">
                  <a:lumMod val="50000"/>
                  <a:lumOff val="50000"/>
                </a:schemeClr>
              </a:solidFill>
            </a:endParaRPr>
          </a:p>
          <a:p>
            <a:pPr fontAlgn="base">
              <a:lnSpc>
                <a:spcPct val="100000"/>
              </a:lnSpc>
            </a:pPr>
            <a:r>
              <a:rPr lang="en-US" sz="1400" dirty="0">
                <a:latin typeface="Roboto"/>
                <a:ea typeface="Roboto"/>
              </a:rPr>
              <a:t>September 13, 2021</a:t>
            </a:r>
          </a:p>
        </p:txBody>
      </p:sp>
      <p:sp>
        <p:nvSpPr>
          <p:cNvPr id="2" name="Text Placeholder 1">
            <a:extLst>
              <a:ext uri="{FF2B5EF4-FFF2-40B4-BE49-F238E27FC236}">
                <a16:creationId xmlns:a16="http://schemas.microsoft.com/office/drawing/2014/main" id="{54A06D7B-0249-184D-B84B-1029CCCDACB8}"/>
              </a:ext>
            </a:extLst>
          </p:cNvPr>
          <p:cNvSpPr>
            <a:spLocks noGrp="1"/>
          </p:cNvSpPr>
          <p:nvPr>
            <p:ph idx="1"/>
          </p:nvPr>
        </p:nvSpPr>
        <p:spPr>
          <a:xfrm>
            <a:off x="666750" y="2257979"/>
            <a:ext cx="5243513" cy="319088"/>
          </a:xfrm>
        </p:spPr>
        <p:txBody>
          <a:bodyPr/>
          <a:lstStyle/>
          <a:p>
            <a:r>
              <a:rPr lang="en-US" dirty="0"/>
              <a:t>Avoca Quality Consortium</a:t>
            </a:r>
            <a:r>
              <a:rPr lang="en-US" baseline="30000" dirty="0"/>
              <a:t>®</a:t>
            </a:r>
          </a:p>
          <a:p>
            <a:endParaRPr lang="en-US" dirty="0"/>
          </a:p>
        </p:txBody>
      </p:sp>
    </p:spTree>
    <p:extLst>
      <p:ext uri="{BB962C8B-B14F-4D97-AF65-F5344CB8AC3E}">
        <p14:creationId xmlns:p14="http://schemas.microsoft.com/office/powerpoint/2010/main" val="280210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993A-EA35-4577-A2EE-959FD41C9D62}"/>
              </a:ext>
            </a:extLst>
          </p:cNvPr>
          <p:cNvSpPr>
            <a:spLocks noGrp="1"/>
          </p:cNvSpPr>
          <p:nvPr>
            <p:ph type="title"/>
          </p:nvPr>
        </p:nvSpPr>
        <p:spPr/>
        <p:txBody>
          <a:bodyPr/>
          <a:lstStyle/>
          <a:p>
            <a:r>
              <a:rPr lang="en-US" dirty="0"/>
              <a:t>The Current Crisis in Safety Reporting</a:t>
            </a:r>
          </a:p>
        </p:txBody>
      </p:sp>
      <p:sp>
        <p:nvSpPr>
          <p:cNvPr id="4" name="Date Placeholder 3">
            <a:extLst>
              <a:ext uri="{FF2B5EF4-FFF2-40B4-BE49-F238E27FC236}">
                <a16:creationId xmlns:a16="http://schemas.microsoft.com/office/drawing/2014/main" id="{1E069F74-9C7B-45D3-BC15-5788F13EF857}"/>
              </a:ext>
            </a:extLst>
          </p:cNvPr>
          <p:cNvSpPr>
            <a:spLocks noGrp="1"/>
          </p:cNvSpPr>
          <p:nvPr>
            <p:ph type="dt" sz="half" idx="10"/>
          </p:nvPr>
        </p:nvSpPr>
        <p:spPr/>
        <p:txBody>
          <a:bodyPr/>
          <a:lstStyle/>
          <a:p>
            <a:r>
              <a:rPr lang="en-US" dirty="0"/>
              <a:t>© WCG 2021 </a:t>
            </a:r>
          </a:p>
        </p:txBody>
      </p:sp>
      <p:sp>
        <p:nvSpPr>
          <p:cNvPr id="6" name="Slide Number Placeholder 5">
            <a:extLst>
              <a:ext uri="{FF2B5EF4-FFF2-40B4-BE49-F238E27FC236}">
                <a16:creationId xmlns:a16="http://schemas.microsoft.com/office/drawing/2014/main" id="{5D73CD72-6EC9-4B17-881E-E1385B311392}"/>
              </a:ext>
            </a:extLst>
          </p:cNvPr>
          <p:cNvSpPr>
            <a:spLocks noGrp="1"/>
          </p:cNvSpPr>
          <p:nvPr>
            <p:ph type="sldNum" sz="quarter" idx="12"/>
          </p:nvPr>
        </p:nvSpPr>
        <p:spPr/>
        <p:txBody>
          <a:bodyPr/>
          <a:lstStyle/>
          <a:p>
            <a:fld id="{841395F3-AE3B-154C-BDAA-968DA665FDBB}" type="slidenum">
              <a:rPr lang="en-US" smtClean="0"/>
              <a:pPr/>
              <a:t>10</a:t>
            </a:fld>
            <a:endParaRPr lang="en-US" dirty="0"/>
          </a:p>
        </p:txBody>
      </p:sp>
      <p:sp>
        <p:nvSpPr>
          <p:cNvPr id="11" name="TextBox 10">
            <a:extLst>
              <a:ext uri="{FF2B5EF4-FFF2-40B4-BE49-F238E27FC236}">
                <a16:creationId xmlns:a16="http://schemas.microsoft.com/office/drawing/2014/main" id="{EB65BF10-9C55-4B94-90F6-2707BFEC461E}"/>
              </a:ext>
            </a:extLst>
          </p:cNvPr>
          <p:cNvSpPr txBox="1"/>
          <p:nvPr/>
        </p:nvSpPr>
        <p:spPr>
          <a:xfrm>
            <a:off x="595744" y="1459406"/>
            <a:ext cx="10586605" cy="4524315"/>
          </a:xfrm>
          <a:prstGeom prst="rect">
            <a:avLst/>
          </a:prstGeom>
          <a:noFill/>
        </p:spPr>
        <p:txBody>
          <a:bodyPr wrap="square">
            <a:spAutoFit/>
          </a:bodyPr>
          <a:lstStyle/>
          <a:p>
            <a:pPr marL="285750" indent="-285750">
              <a:buFont typeface="Arial" panose="020B0604020202020204" pitchFamily="34" charset="0"/>
              <a:buChar char="•"/>
            </a:pPr>
            <a:r>
              <a:rPr lang="en-US" dirty="0"/>
              <a:t>Approximately 85% of IND Safety Reports should not be sent to US Investigators per final rule +</a:t>
            </a:r>
          </a:p>
          <a:p>
            <a:pPr marL="742950" lvl="1" indent="-285750">
              <a:buFont typeface="Arial" panose="020B0604020202020204" pitchFamily="34" charset="0"/>
              <a:buChar char="•"/>
            </a:pPr>
            <a:r>
              <a:rPr lang="en-US" dirty="0"/>
              <a:t>All of us are part of that 	problem 85% although most of us think it’s someone else’s fault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Investigators say that IND Safety Reporting is ‘a failed system’ and an ‘exercise in checking boxes’ ^ </a:t>
            </a:r>
          </a:p>
          <a:p>
            <a:pPr marL="742950" lvl="1" indent="-285750">
              <a:buFont typeface="Arial" panose="020B0604020202020204" pitchFamily="34" charset="0"/>
              <a:buChar char="•"/>
            </a:pPr>
            <a:r>
              <a:rPr lang="en-US" dirty="0"/>
              <a:t>Many investigators sign off that they’ve read safety reports but don’t read them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Largest site networks receive 18-20k safety reports per year </a:t>
            </a:r>
          </a:p>
          <a:p>
            <a:pPr marL="742950" lvl="1" indent="-285750">
              <a:buFont typeface="Arial" panose="020B0604020202020204" pitchFamily="34" charset="0"/>
              <a:buChar char="•"/>
            </a:pPr>
            <a:r>
              <a:rPr lang="en-US" dirty="0"/>
              <a:t>PIs receive 170 safety reports per quarter on average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 Safety Reports are over-reported but adverse events are under-reported</a:t>
            </a:r>
          </a:p>
          <a:p>
            <a:pPr marL="742950" lvl="1" indent="-285750">
              <a:buFont typeface="Arial" panose="020B0604020202020204" pitchFamily="34" charset="0"/>
              <a:buChar char="•"/>
            </a:pPr>
            <a:r>
              <a:rPr lang="en-US" dirty="0"/>
              <a:t>11% of deficiencies in FDA site inspections are for under-reporting of adverse events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of top 5 academic cancer centers in US have policies refusing to review most safety reports</a:t>
            </a:r>
          </a:p>
          <a:p>
            <a:pPr marL="742950" lvl="1" indent="-285750">
              <a:buFont typeface="Arial" panose="020B0604020202020204" pitchFamily="34" charset="0"/>
              <a:buChar char="•"/>
            </a:pPr>
            <a:r>
              <a:rPr lang="en-US" dirty="0"/>
              <a:t>This is not compliant with final rule, but we all use these sites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Yet we all agree that keeping patients safe is our most important responsibility</a:t>
            </a:r>
          </a:p>
        </p:txBody>
      </p:sp>
      <p:sp>
        <p:nvSpPr>
          <p:cNvPr id="20" name="Footer Placeholder 4">
            <a:extLst>
              <a:ext uri="{FF2B5EF4-FFF2-40B4-BE49-F238E27FC236}">
                <a16:creationId xmlns:a16="http://schemas.microsoft.com/office/drawing/2014/main" id="{93A01795-F8BF-4D4E-900C-DB03600CC200}"/>
              </a:ext>
            </a:extLst>
          </p:cNvPr>
          <p:cNvSpPr>
            <a:spLocks noGrp="1"/>
          </p:cNvSpPr>
          <p:nvPr>
            <p:ph type="ftr" sz="quarter" idx="11"/>
          </p:nvPr>
        </p:nvSpPr>
        <p:spPr>
          <a:xfrm>
            <a:off x="2685448" y="6452601"/>
            <a:ext cx="6776186" cy="145531"/>
          </a:xfrm>
        </p:spPr>
        <p:txBody>
          <a:bodyPr/>
          <a:lstStyle/>
          <a:p>
            <a:r>
              <a:rPr lang="en-US" dirty="0"/>
              <a:t>+FDA analysis ^CTTI Survey *WCG analysis of 100m safety notifications #Clinical Investigator Inspection List</a:t>
            </a:r>
          </a:p>
        </p:txBody>
      </p:sp>
    </p:spTree>
    <p:extLst>
      <p:ext uri="{BB962C8B-B14F-4D97-AF65-F5344CB8AC3E}">
        <p14:creationId xmlns:p14="http://schemas.microsoft.com/office/powerpoint/2010/main" val="118108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Definition - Safety in the Clinical Trials Process</a:t>
            </a: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11</a:t>
            </a:fld>
            <a:endParaRPr lang="en-US" dirty="0"/>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dirty="0"/>
              <a:t>© WCG 2021 </a:t>
            </a:r>
          </a:p>
        </p:txBody>
      </p:sp>
      <p:pic>
        <p:nvPicPr>
          <p:cNvPr id="6" name="Picture 5">
            <a:extLst>
              <a:ext uri="{FF2B5EF4-FFF2-40B4-BE49-F238E27FC236}">
                <a16:creationId xmlns:a16="http://schemas.microsoft.com/office/drawing/2014/main" id="{2ADAC675-C3A4-44C2-A4B6-669AB6C46FEC}"/>
              </a:ext>
            </a:extLst>
          </p:cNvPr>
          <p:cNvPicPr>
            <a:picLocks noChangeAspect="1"/>
          </p:cNvPicPr>
          <p:nvPr/>
        </p:nvPicPr>
        <p:blipFill>
          <a:blip r:embed="rId3"/>
          <a:stretch>
            <a:fillRect/>
          </a:stretch>
        </p:blipFill>
        <p:spPr>
          <a:xfrm>
            <a:off x="0" y="2354066"/>
            <a:ext cx="11394219" cy="1638529"/>
          </a:xfrm>
          <a:prstGeom prst="rect">
            <a:avLst/>
          </a:prstGeom>
        </p:spPr>
      </p:pic>
      <p:pic>
        <p:nvPicPr>
          <p:cNvPr id="9" name="Picture 8">
            <a:extLst>
              <a:ext uri="{FF2B5EF4-FFF2-40B4-BE49-F238E27FC236}">
                <a16:creationId xmlns:a16="http://schemas.microsoft.com/office/drawing/2014/main" id="{4D27C62A-0FA1-4646-A57A-85273FB44CCB}"/>
              </a:ext>
            </a:extLst>
          </p:cNvPr>
          <p:cNvPicPr>
            <a:picLocks noChangeAspect="1"/>
          </p:cNvPicPr>
          <p:nvPr/>
        </p:nvPicPr>
        <p:blipFill>
          <a:blip r:embed="rId4"/>
          <a:stretch>
            <a:fillRect/>
          </a:stretch>
        </p:blipFill>
        <p:spPr>
          <a:xfrm>
            <a:off x="0" y="4467841"/>
            <a:ext cx="11218306" cy="1548877"/>
          </a:xfrm>
          <a:prstGeom prst="rect">
            <a:avLst/>
          </a:prstGeom>
        </p:spPr>
      </p:pic>
      <p:pic>
        <p:nvPicPr>
          <p:cNvPr id="10" name="Picture 9">
            <a:extLst>
              <a:ext uri="{FF2B5EF4-FFF2-40B4-BE49-F238E27FC236}">
                <a16:creationId xmlns:a16="http://schemas.microsoft.com/office/drawing/2014/main" id="{802FEFD3-DD91-4C4B-9220-F00DC090D473}"/>
              </a:ext>
            </a:extLst>
          </p:cNvPr>
          <p:cNvPicPr>
            <a:picLocks noChangeAspect="1"/>
          </p:cNvPicPr>
          <p:nvPr/>
        </p:nvPicPr>
        <p:blipFill>
          <a:blip r:embed="rId5"/>
          <a:stretch>
            <a:fillRect/>
          </a:stretch>
        </p:blipFill>
        <p:spPr>
          <a:xfrm>
            <a:off x="9683956" y="4039156"/>
            <a:ext cx="409632" cy="428685"/>
          </a:xfrm>
          <a:prstGeom prst="rect">
            <a:avLst/>
          </a:prstGeom>
        </p:spPr>
      </p:pic>
      <p:sp>
        <p:nvSpPr>
          <p:cNvPr id="11" name="TextBox 10">
            <a:extLst>
              <a:ext uri="{FF2B5EF4-FFF2-40B4-BE49-F238E27FC236}">
                <a16:creationId xmlns:a16="http://schemas.microsoft.com/office/drawing/2014/main" id="{060C5D9D-C9C8-4FCC-BEA6-531E5C0AD23C}"/>
              </a:ext>
            </a:extLst>
          </p:cNvPr>
          <p:cNvSpPr txBox="1"/>
          <p:nvPr/>
        </p:nvSpPr>
        <p:spPr>
          <a:xfrm>
            <a:off x="379046" y="1167479"/>
            <a:ext cx="11015173" cy="923330"/>
          </a:xfrm>
          <a:prstGeom prst="rect">
            <a:avLst/>
          </a:prstGeom>
          <a:noFill/>
        </p:spPr>
        <p:txBody>
          <a:bodyPr wrap="square">
            <a:spAutoFit/>
          </a:bodyPr>
          <a:lstStyle/>
          <a:p>
            <a:r>
              <a:rPr lang="en-US" dirty="0"/>
              <a:t>Safety Management is a process that starts prior to a clinical trial commencing and continues throughout its lifecycle and beyond. It involves Clinical Development, Operations, Quality, Regulatory and Technology – not just Drug Safety and PV.</a:t>
            </a:r>
          </a:p>
        </p:txBody>
      </p:sp>
      <p:sp>
        <p:nvSpPr>
          <p:cNvPr id="13" name="TextBox 12">
            <a:extLst>
              <a:ext uri="{FF2B5EF4-FFF2-40B4-BE49-F238E27FC236}">
                <a16:creationId xmlns:a16="http://schemas.microsoft.com/office/drawing/2014/main" id="{B3325272-3DFD-4658-B0CC-541AC5F4CF53}"/>
              </a:ext>
            </a:extLst>
          </p:cNvPr>
          <p:cNvSpPr txBox="1"/>
          <p:nvPr/>
        </p:nvSpPr>
        <p:spPr>
          <a:xfrm>
            <a:off x="191477" y="2146359"/>
            <a:ext cx="3036277" cy="307777"/>
          </a:xfrm>
          <a:prstGeom prst="rect">
            <a:avLst/>
          </a:prstGeom>
          <a:noFill/>
        </p:spPr>
        <p:txBody>
          <a:bodyPr wrap="square">
            <a:spAutoFit/>
          </a:bodyPr>
          <a:lstStyle/>
          <a:p>
            <a:r>
              <a:rPr lang="en-US" sz="1400" b="0" i="0" u="none" strike="noStrike" baseline="0" dirty="0"/>
              <a:t>Anticipated/Disease Related Events </a:t>
            </a:r>
            <a:endParaRPr lang="en-US" sz="1400" dirty="0"/>
          </a:p>
        </p:txBody>
      </p:sp>
      <p:sp>
        <p:nvSpPr>
          <p:cNvPr id="16" name="TextBox 15">
            <a:extLst>
              <a:ext uri="{FF2B5EF4-FFF2-40B4-BE49-F238E27FC236}">
                <a16:creationId xmlns:a16="http://schemas.microsoft.com/office/drawing/2014/main" id="{659924AB-ED88-4D25-9363-3EDF11FE7570}"/>
              </a:ext>
            </a:extLst>
          </p:cNvPr>
          <p:cNvSpPr txBox="1"/>
          <p:nvPr/>
        </p:nvSpPr>
        <p:spPr>
          <a:xfrm>
            <a:off x="3375940" y="2127506"/>
            <a:ext cx="2321169" cy="307777"/>
          </a:xfrm>
          <a:prstGeom prst="rect">
            <a:avLst/>
          </a:prstGeom>
          <a:noFill/>
        </p:spPr>
        <p:txBody>
          <a:bodyPr wrap="square">
            <a:spAutoFit/>
          </a:bodyPr>
          <a:lstStyle/>
          <a:p>
            <a:r>
              <a:rPr lang="en-US" sz="1400" b="0" i="0" u="none" strike="noStrike" baseline="0" dirty="0"/>
              <a:t>SAE Causality Training</a:t>
            </a:r>
            <a:endParaRPr lang="en-US" sz="1400" dirty="0"/>
          </a:p>
        </p:txBody>
      </p:sp>
      <p:sp>
        <p:nvSpPr>
          <p:cNvPr id="19" name="TextBox 18">
            <a:extLst>
              <a:ext uri="{FF2B5EF4-FFF2-40B4-BE49-F238E27FC236}">
                <a16:creationId xmlns:a16="http://schemas.microsoft.com/office/drawing/2014/main" id="{F0121FC8-22B0-475A-8FF0-AFD495192C96}"/>
              </a:ext>
            </a:extLst>
          </p:cNvPr>
          <p:cNvSpPr txBox="1"/>
          <p:nvPr/>
        </p:nvSpPr>
        <p:spPr>
          <a:xfrm>
            <a:off x="5924550" y="2130111"/>
            <a:ext cx="2660650" cy="307777"/>
          </a:xfrm>
          <a:prstGeom prst="rect">
            <a:avLst/>
          </a:prstGeom>
          <a:noFill/>
        </p:spPr>
        <p:txBody>
          <a:bodyPr wrap="square">
            <a:spAutoFit/>
          </a:bodyPr>
          <a:lstStyle/>
          <a:p>
            <a:r>
              <a:rPr lang="en-US" sz="1400" b="0" i="0" u="none" strike="noStrike" baseline="0" dirty="0"/>
              <a:t>Reference Safety Information</a:t>
            </a:r>
            <a:endParaRPr lang="en-US" sz="1400" dirty="0"/>
          </a:p>
        </p:txBody>
      </p:sp>
      <p:sp>
        <p:nvSpPr>
          <p:cNvPr id="20" name="TextBox 19">
            <a:extLst>
              <a:ext uri="{FF2B5EF4-FFF2-40B4-BE49-F238E27FC236}">
                <a16:creationId xmlns:a16="http://schemas.microsoft.com/office/drawing/2014/main" id="{3DA41B2E-EA16-45AF-9A4C-8948064E4283}"/>
              </a:ext>
            </a:extLst>
          </p:cNvPr>
          <p:cNvSpPr txBox="1"/>
          <p:nvPr/>
        </p:nvSpPr>
        <p:spPr>
          <a:xfrm>
            <a:off x="8933003" y="2120249"/>
            <a:ext cx="2321169" cy="307777"/>
          </a:xfrm>
          <a:prstGeom prst="rect">
            <a:avLst/>
          </a:prstGeom>
          <a:noFill/>
        </p:spPr>
        <p:txBody>
          <a:bodyPr wrap="square">
            <a:spAutoFit/>
          </a:bodyPr>
          <a:lstStyle/>
          <a:p>
            <a:r>
              <a:rPr lang="en-US" sz="1400" b="0" i="0" u="none" strike="noStrike" baseline="0" dirty="0"/>
              <a:t>Patient AE Education</a:t>
            </a:r>
            <a:endParaRPr lang="en-US" sz="1400" dirty="0"/>
          </a:p>
        </p:txBody>
      </p:sp>
      <p:sp>
        <p:nvSpPr>
          <p:cNvPr id="21" name="TextBox 20">
            <a:extLst>
              <a:ext uri="{FF2B5EF4-FFF2-40B4-BE49-F238E27FC236}">
                <a16:creationId xmlns:a16="http://schemas.microsoft.com/office/drawing/2014/main" id="{79EBA8F6-D03D-4DD3-B742-8B7EC90884AB}"/>
              </a:ext>
            </a:extLst>
          </p:cNvPr>
          <p:cNvSpPr txBox="1"/>
          <p:nvPr/>
        </p:nvSpPr>
        <p:spPr>
          <a:xfrm>
            <a:off x="109416" y="4226412"/>
            <a:ext cx="2919009" cy="307777"/>
          </a:xfrm>
          <a:prstGeom prst="rect">
            <a:avLst/>
          </a:prstGeom>
          <a:noFill/>
        </p:spPr>
        <p:txBody>
          <a:bodyPr wrap="square">
            <a:spAutoFit/>
          </a:bodyPr>
          <a:lstStyle/>
          <a:p>
            <a:r>
              <a:rPr lang="en-US" sz="1400" b="0" i="0" u="none" strike="noStrike" baseline="0" dirty="0"/>
              <a:t>PV, Post marketing Safety Reports</a:t>
            </a:r>
            <a:endParaRPr lang="en-US" sz="1400" dirty="0"/>
          </a:p>
        </p:txBody>
      </p:sp>
      <p:sp>
        <p:nvSpPr>
          <p:cNvPr id="22" name="TextBox 21">
            <a:extLst>
              <a:ext uri="{FF2B5EF4-FFF2-40B4-BE49-F238E27FC236}">
                <a16:creationId xmlns:a16="http://schemas.microsoft.com/office/drawing/2014/main" id="{3CD5788C-96D6-442C-ACB4-A70C9A57973B}"/>
              </a:ext>
            </a:extLst>
          </p:cNvPr>
          <p:cNvSpPr txBox="1"/>
          <p:nvPr/>
        </p:nvSpPr>
        <p:spPr>
          <a:xfrm>
            <a:off x="6096000" y="4200302"/>
            <a:ext cx="2153138" cy="307777"/>
          </a:xfrm>
          <a:prstGeom prst="rect">
            <a:avLst/>
          </a:prstGeom>
          <a:noFill/>
        </p:spPr>
        <p:txBody>
          <a:bodyPr wrap="square">
            <a:spAutoFit/>
          </a:bodyPr>
          <a:lstStyle/>
          <a:p>
            <a:r>
              <a:rPr lang="en-US" sz="1400" b="0" i="0" u="none" strike="noStrike" baseline="0" dirty="0"/>
              <a:t>Aggregate Analysis</a:t>
            </a:r>
            <a:endParaRPr lang="en-US" sz="1400" dirty="0"/>
          </a:p>
        </p:txBody>
      </p:sp>
      <p:sp>
        <p:nvSpPr>
          <p:cNvPr id="27" name="TextBox 26">
            <a:extLst>
              <a:ext uri="{FF2B5EF4-FFF2-40B4-BE49-F238E27FC236}">
                <a16:creationId xmlns:a16="http://schemas.microsoft.com/office/drawing/2014/main" id="{E77A9B39-EFE1-4B44-84F6-769E95070739}"/>
              </a:ext>
            </a:extLst>
          </p:cNvPr>
          <p:cNvSpPr txBox="1"/>
          <p:nvPr/>
        </p:nvSpPr>
        <p:spPr>
          <a:xfrm>
            <a:off x="10038862" y="4183163"/>
            <a:ext cx="1486388" cy="307777"/>
          </a:xfrm>
          <a:prstGeom prst="rect">
            <a:avLst/>
          </a:prstGeom>
          <a:noFill/>
        </p:spPr>
        <p:txBody>
          <a:bodyPr wrap="square">
            <a:spAutoFit/>
          </a:bodyPr>
          <a:lstStyle/>
          <a:p>
            <a:r>
              <a:rPr lang="en-US" sz="1400" b="0" i="0" u="none" strike="noStrike" baseline="0" dirty="0"/>
              <a:t>SAE Templates</a:t>
            </a:r>
            <a:endParaRPr lang="en-US" sz="1400" dirty="0"/>
          </a:p>
        </p:txBody>
      </p:sp>
      <p:sp>
        <p:nvSpPr>
          <p:cNvPr id="28" name="TextBox 27">
            <a:extLst>
              <a:ext uri="{FF2B5EF4-FFF2-40B4-BE49-F238E27FC236}">
                <a16:creationId xmlns:a16="http://schemas.microsoft.com/office/drawing/2014/main" id="{8A7B83B2-0E1C-428D-AFE9-DC7A47ECC236}"/>
              </a:ext>
            </a:extLst>
          </p:cNvPr>
          <p:cNvSpPr txBox="1"/>
          <p:nvPr/>
        </p:nvSpPr>
        <p:spPr>
          <a:xfrm>
            <a:off x="3227754" y="4226412"/>
            <a:ext cx="2153138" cy="307777"/>
          </a:xfrm>
          <a:prstGeom prst="rect">
            <a:avLst/>
          </a:prstGeom>
          <a:noFill/>
        </p:spPr>
        <p:txBody>
          <a:bodyPr wrap="square">
            <a:spAutoFit/>
          </a:bodyPr>
          <a:lstStyle/>
          <a:p>
            <a:r>
              <a:rPr lang="en-US" sz="1400" b="0" i="0" u="none" strike="noStrike" baseline="0" dirty="0"/>
              <a:t>Risk/Benefit, Labels</a:t>
            </a:r>
            <a:endParaRPr lang="en-US" sz="1400" dirty="0"/>
          </a:p>
        </p:txBody>
      </p:sp>
    </p:spTree>
    <p:extLst>
      <p:ext uri="{BB962C8B-B14F-4D97-AF65-F5344CB8AC3E}">
        <p14:creationId xmlns:p14="http://schemas.microsoft.com/office/powerpoint/2010/main" val="36455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8A8D-C13C-4029-9E27-50BD22985C14}"/>
              </a:ext>
            </a:extLst>
          </p:cNvPr>
          <p:cNvSpPr>
            <a:spLocks noGrp="1"/>
          </p:cNvSpPr>
          <p:nvPr>
            <p:ph type="title"/>
          </p:nvPr>
        </p:nvSpPr>
        <p:spPr/>
        <p:txBody>
          <a:bodyPr/>
          <a:lstStyle/>
          <a:p>
            <a:r>
              <a:rPr lang="en-US" dirty="0"/>
              <a:t>Safety Quality by Design</a:t>
            </a:r>
          </a:p>
        </p:txBody>
      </p:sp>
      <p:sp>
        <p:nvSpPr>
          <p:cNvPr id="4" name="Date Placeholder 3">
            <a:extLst>
              <a:ext uri="{FF2B5EF4-FFF2-40B4-BE49-F238E27FC236}">
                <a16:creationId xmlns:a16="http://schemas.microsoft.com/office/drawing/2014/main" id="{93BEC389-A1A4-41DB-9D4E-CB1B163B4EFD}"/>
              </a:ext>
            </a:extLst>
          </p:cNvPr>
          <p:cNvSpPr>
            <a:spLocks noGrp="1"/>
          </p:cNvSpPr>
          <p:nvPr>
            <p:ph type="dt" sz="half" idx="10"/>
          </p:nvPr>
        </p:nvSpPr>
        <p:spPr/>
        <p:txBody>
          <a:bodyPr/>
          <a:lstStyle/>
          <a:p>
            <a:r>
              <a:rPr lang="en-US" dirty="0"/>
              <a:t>© WCG 2021 </a:t>
            </a:r>
          </a:p>
        </p:txBody>
      </p:sp>
      <p:sp>
        <p:nvSpPr>
          <p:cNvPr id="6" name="Slide Number Placeholder 5">
            <a:extLst>
              <a:ext uri="{FF2B5EF4-FFF2-40B4-BE49-F238E27FC236}">
                <a16:creationId xmlns:a16="http://schemas.microsoft.com/office/drawing/2014/main" id="{9A109BE0-5315-4D70-8175-D895FDC72C40}"/>
              </a:ext>
            </a:extLst>
          </p:cNvPr>
          <p:cNvSpPr>
            <a:spLocks noGrp="1"/>
          </p:cNvSpPr>
          <p:nvPr>
            <p:ph type="sldNum" sz="quarter" idx="12"/>
          </p:nvPr>
        </p:nvSpPr>
        <p:spPr/>
        <p:txBody>
          <a:bodyPr/>
          <a:lstStyle/>
          <a:p>
            <a:fld id="{841395F3-AE3B-154C-BDAA-968DA665FDBB}" type="slidenum">
              <a:rPr lang="en-US" smtClean="0"/>
              <a:pPr/>
              <a:t>12</a:t>
            </a:fld>
            <a:endParaRPr lang="en-US" dirty="0"/>
          </a:p>
        </p:txBody>
      </p:sp>
      <p:sp>
        <p:nvSpPr>
          <p:cNvPr id="10" name="TextBox 9">
            <a:extLst>
              <a:ext uri="{FF2B5EF4-FFF2-40B4-BE49-F238E27FC236}">
                <a16:creationId xmlns:a16="http://schemas.microsoft.com/office/drawing/2014/main" id="{206D5FE0-ECC0-4B06-956F-32FFB8090F0F}"/>
              </a:ext>
            </a:extLst>
          </p:cNvPr>
          <p:cNvSpPr txBox="1"/>
          <p:nvPr/>
        </p:nvSpPr>
        <p:spPr>
          <a:xfrm>
            <a:off x="672399" y="1422400"/>
            <a:ext cx="10644277" cy="2585323"/>
          </a:xfrm>
          <a:prstGeom prst="rect">
            <a:avLst/>
          </a:prstGeom>
          <a:noFill/>
        </p:spPr>
        <p:txBody>
          <a:bodyPr wrap="square">
            <a:spAutoFit/>
          </a:bodyPr>
          <a:lstStyle/>
          <a:p>
            <a:pPr algn="l"/>
            <a:r>
              <a:rPr lang="en-US" sz="1800" b="0" i="0" u="none" strike="noStrike" baseline="0" dirty="0"/>
              <a:t>You can plan to have a system that will prevent quality issues via alert notifications, or it can be a standard operating procedure that lays out expectations with regards to audits, inspections, and telling you when something is wrong so you can have the opportunity to fix it. </a:t>
            </a:r>
          </a:p>
          <a:p>
            <a:pPr algn="l"/>
            <a:endParaRPr lang="en-US" dirty="0"/>
          </a:p>
          <a:p>
            <a:pPr algn="l"/>
            <a:r>
              <a:rPr lang="en-US" sz="1800" b="0" i="0" u="none" strike="noStrike" baseline="0" dirty="0"/>
              <a:t>The fear factor from regulations can drive behavior to enable compliance, but it does not drive quality. It will take a culture change to drive quality. </a:t>
            </a:r>
          </a:p>
          <a:p>
            <a:pPr algn="l"/>
            <a:endParaRPr lang="en-US" dirty="0"/>
          </a:p>
          <a:p>
            <a:pPr algn="l"/>
            <a:r>
              <a:rPr lang="en-US" sz="1800" b="0" i="0" u="none" strike="noStrike" baseline="0" dirty="0"/>
              <a:t>In the industry, we are moving from an emphasis on compliance to the regulations to an emphasis on building in quality from the start.</a:t>
            </a:r>
            <a:endParaRPr lang="en-US" dirty="0"/>
          </a:p>
        </p:txBody>
      </p:sp>
      <p:sp>
        <p:nvSpPr>
          <p:cNvPr id="14" name="TextBox 13">
            <a:extLst>
              <a:ext uri="{FF2B5EF4-FFF2-40B4-BE49-F238E27FC236}">
                <a16:creationId xmlns:a16="http://schemas.microsoft.com/office/drawing/2014/main" id="{230B19D9-692D-4A51-A5E5-108F677F0AD3}"/>
              </a:ext>
            </a:extLst>
          </p:cNvPr>
          <p:cNvSpPr txBox="1"/>
          <p:nvPr/>
        </p:nvSpPr>
        <p:spPr>
          <a:xfrm>
            <a:off x="666750" y="4207917"/>
            <a:ext cx="1064427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opportunities for reducing re-work, eliminating non-value-added work, optimizing global safety management, re-examining roles and responsibilities, and making effective use of existing information technologies are widespread.</a:t>
            </a:r>
          </a:p>
        </p:txBody>
      </p:sp>
    </p:spTree>
    <p:extLst>
      <p:ext uri="{BB962C8B-B14F-4D97-AF65-F5344CB8AC3E}">
        <p14:creationId xmlns:p14="http://schemas.microsoft.com/office/powerpoint/2010/main" val="149761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49" y="3736514"/>
            <a:ext cx="8691936" cy="2118517"/>
          </a:xfrm>
        </p:spPr>
        <p:txBody>
          <a:bodyPr/>
          <a:lstStyle/>
          <a:p>
            <a:pPr marL="571500" indent="-571500">
              <a:spcBef>
                <a:spcPts val="800"/>
              </a:spcBef>
              <a:buFont typeface="Arial" panose="020B0604020202020204" pitchFamily="34" charset="0"/>
              <a:buChar char="•"/>
            </a:pPr>
            <a:r>
              <a:rPr lang="en-US" dirty="0"/>
              <a:t>Current Challenges in Safety Reporting</a:t>
            </a:r>
          </a:p>
        </p:txBody>
      </p:sp>
    </p:spTree>
    <p:extLst>
      <p:ext uri="{BB962C8B-B14F-4D97-AF65-F5344CB8AC3E}">
        <p14:creationId xmlns:p14="http://schemas.microsoft.com/office/powerpoint/2010/main" val="627394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Agenda – Current Challenges in Safety Reporting</a:t>
            </a:r>
          </a:p>
        </p:txBody>
      </p:sp>
      <p:sp>
        <p:nvSpPr>
          <p:cNvPr id="5" name="TextBox 4">
            <a:extLst>
              <a:ext uri="{FF2B5EF4-FFF2-40B4-BE49-F238E27FC236}">
                <a16:creationId xmlns:a16="http://schemas.microsoft.com/office/drawing/2014/main" id="{6F08C45C-9E08-40EA-B86B-ADC63C1419E1}"/>
              </a:ext>
            </a:extLst>
          </p:cNvPr>
          <p:cNvSpPr txBox="1"/>
          <p:nvPr/>
        </p:nvSpPr>
        <p:spPr>
          <a:xfrm>
            <a:off x="666750" y="1664224"/>
            <a:ext cx="8267388" cy="3062377"/>
          </a:xfrm>
          <a:prstGeom prst="rect">
            <a:avLst/>
          </a:prstGeom>
          <a:noFill/>
        </p:spPr>
        <p:txBody>
          <a:bodyPr wrap="square">
            <a:spAutoFit/>
          </a:bodyPr>
          <a:lstStyle/>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Sites refusing to review IND Safety Reports</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Sponsors over-reporting IND Safety Reports to sites</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Patients and sites under-reporting AEs and SAEs to Sponsors</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Inspection readiness and fear of regulatory repercussions</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Lack of global harmonization in regulations</a:t>
            </a:r>
          </a:p>
          <a:p>
            <a:pPr>
              <a:spcBef>
                <a:spcPts val="600"/>
              </a:spcBef>
              <a:buClr>
                <a:srgbClr val="4F81BD"/>
              </a:buClr>
              <a:buSzPct val="120000"/>
            </a:pPr>
            <a:endParaRPr lang="en-US" sz="1800" dirty="0">
              <a:solidFill>
                <a:schemeClr val="tx1">
                  <a:lumMod val="75000"/>
                  <a:lumOff val="25000"/>
                </a:schemeClr>
              </a:solidFill>
              <a:cs typeface="Arial"/>
            </a:endParaRP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14</a:t>
            </a:fld>
            <a:endParaRPr lang="en-US" dirty="0"/>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dirty="0"/>
              <a:t>© WCG 2021 </a:t>
            </a:r>
          </a:p>
        </p:txBody>
      </p:sp>
    </p:spTree>
    <p:extLst>
      <p:ext uri="{BB962C8B-B14F-4D97-AF65-F5344CB8AC3E}">
        <p14:creationId xmlns:p14="http://schemas.microsoft.com/office/powerpoint/2010/main" val="193878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25A-1D5C-4246-8BD5-0CFB665CA8CB}"/>
              </a:ext>
            </a:extLst>
          </p:cNvPr>
          <p:cNvSpPr>
            <a:spLocks noGrp="1"/>
          </p:cNvSpPr>
          <p:nvPr>
            <p:ph type="title"/>
          </p:nvPr>
        </p:nvSpPr>
        <p:spPr>
          <a:xfrm>
            <a:off x="666750" y="456588"/>
            <a:ext cx="9208770" cy="576874"/>
          </a:xfrm>
        </p:spPr>
        <p:txBody>
          <a:bodyPr/>
          <a:lstStyle/>
          <a:p>
            <a:r>
              <a:rPr lang="en-US" dirty="0"/>
              <a:t>Is it acceptable for PI to review only safety reports that Sponsor indicates will result in change to IB, informed consent, or protocol?</a:t>
            </a:r>
          </a:p>
        </p:txBody>
      </p:sp>
      <p:sp>
        <p:nvSpPr>
          <p:cNvPr id="4" name="Date Placeholder 3">
            <a:extLst>
              <a:ext uri="{FF2B5EF4-FFF2-40B4-BE49-F238E27FC236}">
                <a16:creationId xmlns:a16="http://schemas.microsoft.com/office/drawing/2014/main" id="{64B16503-0471-4086-BCB4-61366CDB417F}"/>
              </a:ext>
            </a:extLst>
          </p:cNvPr>
          <p:cNvSpPr>
            <a:spLocks noGrp="1"/>
          </p:cNvSpPr>
          <p:nvPr>
            <p:ph type="dt" sz="half" idx="10"/>
          </p:nvPr>
        </p:nvSpPr>
        <p:spPr/>
        <p:txBody>
          <a:bodyPr/>
          <a:lstStyle/>
          <a:p>
            <a:r>
              <a:rPr lang="en-US" dirty="0"/>
              <a:t>© WCG 2021 </a:t>
            </a:r>
          </a:p>
        </p:txBody>
      </p:sp>
      <p:sp>
        <p:nvSpPr>
          <p:cNvPr id="5" name="Footer Placeholder 4">
            <a:extLst>
              <a:ext uri="{FF2B5EF4-FFF2-40B4-BE49-F238E27FC236}">
                <a16:creationId xmlns:a16="http://schemas.microsoft.com/office/drawing/2014/main" id="{59207FB8-1647-43D9-B52F-C1105D54D5EC}"/>
              </a:ext>
            </a:extLst>
          </p:cNvPr>
          <p:cNvSpPr>
            <a:spLocks noGrp="1"/>
          </p:cNvSpPr>
          <p:nvPr>
            <p:ph type="ftr" sz="quarter" idx="11"/>
          </p:nvPr>
        </p:nvSpPr>
        <p:spPr>
          <a:xfrm>
            <a:off x="2685448" y="6452601"/>
            <a:ext cx="6776186" cy="145531"/>
          </a:xfrm>
        </p:spPr>
        <p:txBody>
          <a:bodyPr/>
          <a:lstStyle/>
          <a:p>
            <a:r>
              <a:rPr lang="en-US" dirty="0"/>
              <a:t>* Conduct of Clinical Trials During COVID-19 QA Updated 08.30.21 – Q25</a:t>
            </a:r>
          </a:p>
        </p:txBody>
      </p:sp>
      <p:sp>
        <p:nvSpPr>
          <p:cNvPr id="6" name="Slide Number Placeholder 5">
            <a:extLst>
              <a:ext uri="{FF2B5EF4-FFF2-40B4-BE49-F238E27FC236}">
                <a16:creationId xmlns:a16="http://schemas.microsoft.com/office/drawing/2014/main" id="{4DE8275A-1DDF-4E5F-8A80-296493EB6697}"/>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15</a:t>
            </a:fld>
            <a:endParaRPr lang="en-US" dirty="0"/>
          </a:p>
        </p:txBody>
      </p:sp>
      <p:sp>
        <p:nvSpPr>
          <p:cNvPr id="8" name="Content Placeholder 7">
            <a:extLst>
              <a:ext uri="{FF2B5EF4-FFF2-40B4-BE49-F238E27FC236}">
                <a16:creationId xmlns:a16="http://schemas.microsoft.com/office/drawing/2014/main" id="{CA996206-6F4F-4ADF-B797-A87B191BED14}"/>
              </a:ext>
            </a:extLst>
          </p:cNvPr>
          <p:cNvSpPr>
            <a:spLocks noGrp="1"/>
          </p:cNvSpPr>
          <p:nvPr>
            <p:ph sz="quarter" idx="14"/>
          </p:nvPr>
        </p:nvSpPr>
        <p:spPr>
          <a:xfrm>
            <a:off x="524479" y="3842599"/>
            <a:ext cx="10711567" cy="2181377"/>
          </a:xfrm>
        </p:spPr>
        <p:txBody>
          <a:bodyPr/>
          <a:lstStyle/>
          <a:p>
            <a:r>
              <a:rPr lang="en-US" dirty="0"/>
              <a:t>Discuss:</a:t>
            </a:r>
            <a:endParaRPr lang="en-US" i="1" dirty="0"/>
          </a:p>
          <a:p>
            <a:r>
              <a:rPr lang="en-US" dirty="0">
                <a:solidFill>
                  <a:srgbClr val="000000"/>
                </a:solidFill>
                <a:latin typeface="+mn-lt"/>
              </a:rPr>
              <a:t>How does a Sponsor fulfill its regulatory requirement to ensure oversight of IND safety reporting at sites that have policies such as below?</a:t>
            </a:r>
          </a:p>
          <a:p>
            <a:r>
              <a:rPr lang="en-US" sz="1600" b="0" i="1" u="none" strike="noStrike" baseline="0" dirty="0">
                <a:solidFill>
                  <a:srgbClr val="000000"/>
                </a:solidFill>
                <a:latin typeface="+mn-lt"/>
              </a:rPr>
              <a:t>“No action will be taken with external safety reports that do not have a clear indication of an unanticipated problem classification. Such reports will not be acknowledged, signed, printed, or retained for the study file.</a:t>
            </a:r>
            <a:r>
              <a:rPr lang="en-US" i="1" dirty="0">
                <a:solidFill>
                  <a:srgbClr val="000000"/>
                </a:solidFill>
                <a:latin typeface="+mn-lt"/>
              </a:rPr>
              <a:t>“</a:t>
            </a:r>
            <a:endParaRPr lang="en-US" sz="1600" dirty="0">
              <a:latin typeface="+mn-lt"/>
            </a:endParaRPr>
          </a:p>
          <a:p>
            <a:endParaRPr lang="en-US" dirty="0"/>
          </a:p>
        </p:txBody>
      </p:sp>
      <p:sp>
        <p:nvSpPr>
          <p:cNvPr id="11" name="Rectangle 1">
            <a:extLst>
              <a:ext uri="{FF2B5EF4-FFF2-40B4-BE49-F238E27FC236}">
                <a16:creationId xmlns:a16="http://schemas.microsoft.com/office/drawing/2014/main" id="{83B38F23-83E2-45EC-B26A-FB0BD91A11FA}"/>
              </a:ext>
            </a:extLst>
          </p:cNvPr>
          <p:cNvSpPr>
            <a:spLocks noChangeArrowheads="1"/>
          </p:cNvSpPr>
          <p:nvPr/>
        </p:nvSpPr>
        <p:spPr bwMode="auto">
          <a:xfrm>
            <a:off x="833438" y="149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3CBDCB0-FBD6-4B48-B572-3D4FFBC0F016}"/>
              </a:ext>
            </a:extLst>
          </p:cNvPr>
          <p:cNvSpPr txBox="1"/>
          <p:nvPr/>
        </p:nvSpPr>
        <p:spPr>
          <a:xfrm>
            <a:off x="524479" y="1862506"/>
            <a:ext cx="11000769" cy="646331"/>
          </a:xfrm>
          <a:prstGeom prst="rect">
            <a:avLst/>
          </a:prstGeom>
          <a:noFill/>
        </p:spPr>
        <p:txBody>
          <a:bodyPr wrap="square">
            <a:spAutoFit/>
          </a:bodyPr>
          <a:lstStyle/>
          <a:p>
            <a:r>
              <a:rPr lang="en-US" dirty="0"/>
              <a:t>FDA considers review of </a:t>
            </a:r>
            <a:r>
              <a:rPr lang="en-US" b="1" dirty="0"/>
              <a:t>all</a:t>
            </a:r>
            <a:r>
              <a:rPr lang="en-US" dirty="0"/>
              <a:t> IND safety reports critical to fulfilling investigators’ responsibility to protect the safety of trial participants in a clinical investigation.</a:t>
            </a:r>
            <a:r>
              <a:rPr lang="en-US" sz="1800" b="0" i="0" u="none" strike="noStrike" kern="1200" baseline="0" dirty="0">
                <a:solidFill>
                  <a:schemeClr val="tx1"/>
                </a:solidFill>
                <a:latin typeface="+mn-lt"/>
                <a:ea typeface="+mn-ea"/>
                <a:cs typeface="+mn-cs"/>
              </a:rPr>
              <a:t>*</a:t>
            </a:r>
            <a:endParaRPr lang="en-US" dirty="0"/>
          </a:p>
        </p:txBody>
      </p:sp>
      <p:sp>
        <p:nvSpPr>
          <p:cNvPr id="13" name="TextBox 12">
            <a:extLst>
              <a:ext uri="{FF2B5EF4-FFF2-40B4-BE49-F238E27FC236}">
                <a16:creationId xmlns:a16="http://schemas.microsoft.com/office/drawing/2014/main" id="{4A3C5DEA-1F94-47C6-9473-81E59695D783}"/>
              </a:ext>
            </a:extLst>
          </p:cNvPr>
          <p:cNvSpPr txBox="1"/>
          <p:nvPr/>
        </p:nvSpPr>
        <p:spPr>
          <a:xfrm>
            <a:off x="524479" y="2628156"/>
            <a:ext cx="11000768" cy="923330"/>
          </a:xfrm>
          <a:prstGeom prst="rect">
            <a:avLst/>
          </a:prstGeom>
          <a:noFill/>
        </p:spPr>
        <p:txBody>
          <a:bodyPr wrap="square">
            <a:spAutoFit/>
          </a:bodyPr>
          <a:lstStyle/>
          <a:p>
            <a:r>
              <a:rPr lang="en-US" dirty="0"/>
              <a:t>FDA considers a serious and unexpected adverse event that meets the criteria for Sponsor reporting to FDA and all investigators… to be an “unanticipated [problem] involving risk to human subjects or others” that therefore </a:t>
            </a:r>
            <a:r>
              <a:rPr lang="en-US" b="1" dirty="0"/>
              <a:t>must be reported to the IRB </a:t>
            </a:r>
            <a:r>
              <a:rPr lang="en-US" dirty="0"/>
              <a:t>by the investigator.</a:t>
            </a:r>
            <a:r>
              <a:rPr lang="en-US" sz="1800" b="0" i="0" u="none" strike="noStrike" baseline="0" dirty="0">
                <a:solidFill>
                  <a:srgbClr val="000000"/>
                </a:solidFill>
                <a:latin typeface="Times New Roman" panose="02020603050405020304" pitchFamily="18" charset="0"/>
              </a:rPr>
              <a:t>*</a:t>
            </a:r>
            <a:endParaRPr lang="en-US" dirty="0"/>
          </a:p>
        </p:txBody>
      </p:sp>
      <p:sp>
        <p:nvSpPr>
          <p:cNvPr id="14" name="TextBox 13">
            <a:extLst>
              <a:ext uri="{FF2B5EF4-FFF2-40B4-BE49-F238E27FC236}">
                <a16:creationId xmlns:a16="http://schemas.microsoft.com/office/drawing/2014/main" id="{3436DF46-F250-495E-AA2C-F0FEF31654F4}"/>
              </a:ext>
            </a:extLst>
          </p:cNvPr>
          <p:cNvSpPr txBox="1"/>
          <p:nvPr/>
        </p:nvSpPr>
        <p:spPr>
          <a:xfrm>
            <a:off x="524479" y="1373855"/>
            <a:ext cx="11000769" cy="369332"/>
          </a:xfrm>
          <a:prstGeom prst="rect">
            <a:avLst/>
          </a:prstGeom>
          <a:noFill/>
        </p:spPr>
        <p:txBody>
          <a:bodyPr wrap="square">
            <a:spAutoFit/>
          </a:bodyPr>
          <a:lstStyle/>
          <a:p>
            <a:pPr fontAlgn="t"/>
            <a:r>
              <a:rPr lang="en-US" sz="1800" b="0" i="0" u="none" strike="noStrike" kern="1200" baseline="0" dirty="0">
                <a:solidFill>
                  <a:schemeClr val="tx1"/>
                </a:solidFill>
                <a:latin typeface="+mn-lt"/>
                <a:ea typeface="+mn-ea"/>
                <a:cs typeface="+mn-cs"/>
              </a:rPr>
              <a:t>No, it is not acceptable for an investigator to review only certain IND safety reports.*</a:t>
            </a:r>
            <a:endParaRPr lang="en-US" sz="1500" dirty="0">
              <a:effectLst/>
            </a:endParaRPr>
          </a:p>
        </p:txBody>
      </p:sp>
    </p:spTree>
    <p:extLst>
      <p:ext uri="{BB962C8B-B14F-4D97-AF65-F5344CB8AC3E}">
        <p14:creationId xmlns:p14="http://schemas.microsoft.com/office/powerpoint/2010/main" val="242096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E443C3-54DF-4567-B894-E661AE5E0B2B}"/>
              </a:ext>
            </a:extLst>
          </p:cNvPr>
          <p:cNvSpPr>
            <a:spLocks noGrp="1"/>
          </p:cNvSpPr>
          <p:nvPr>
            <p:ph type="title"/>
          </p:nvPr>
        </p:nvSpPr>
        <p:spPr/>
        <p:txBody>
          <a:bodyPr/>
          <a:lstStyle/>
          <a:p>
            <a:r>
              <a:rPr lang="en-US"/>
              <a:t>What are Unanticipated Problems? </a:t>
            </a:r>
          </a:p>
        </p:txBody>
      </p:sp>
      <p:sp>
        <p:nvSpPr>
          <p:cNvPr id="9" name="Content Placeholder 8">
            <a:extLst>
              <a:ext uri="{FF2B5EF4-FFF2-40B4-BE49-F238E27FC236}">
                <a16:creationId xmlns:a16="http://schemas.microsoft.com/office/drawing/2014/main" id="{BC373DCB-E8BE-40AF-929B-B9C058AA1293}"/>
              </a:ext>
            </a:extLst>
          </p:cNvPr>
          <p:cNvSpPr>
            <a:spLocks noGrp="1"/>
          </p:cNvSpPr>
          <p:nvPr>
            <p:ph sz="quarter" idx="14"/>
          </p:nvPr>
        </p:nvSpPr>
        <p:spPr>
          <a:xfrm>
            <a:off x="666749" y="1205345"/>
            <a:ext cx="10838065" cy="5019964"/>
          </a:xfrm>
        </p:spPr>
        <p:txBody>
          <a:bodyPr/>
          <a:lstStyle/>
          <a:p>
            <a:r>
              <a:rPr lang="en-US" dirty="0"/>
              <a:t>Unanticipated Problems (UAPs) involving risks to subjects or others:</a:t>
            </a:r>
          </a:p>
          <a:p>
            <a:r>
              <a:rPr lang="en-US" dirty="0"/>
              <a:t>Must meet all the following criteria:</a:t>
            </a:r>
          </a:p>
          <a:p>
            <a:pPr marL="342900" indent="-342900">
              <a:buAutoNum type="arabicPeriod"/>
            </a:pPr>
            <a:r>
              <a:rPr lang="en-US" dirty="0"/>
              <a:t>Unexpected (in terms of nature, severity, or frequency) given known properties of drug described in IB and research procedures described in protocol and informed consent document</a:t>
            </a:r>
          </a:p>
          <a:p>
            <a:pPr marL="342900" indent="-342900">
              <a:buAutoNum type="arabicPeriod"/>
            </a:pPr>
            <a:r>
              <a:rPr lang="en-US" dirty="0"/>
              <a:t>Unanticipated (in terms of nature, severity, or frequency) given characteristics of subject population being studied</a:t>
            </a:r>
          </a:p>
          <a:p>
            <a:r>
              <a:rPr lang="en-US" dirty="0"/>
              <a:t>3.   Related or possibly related to participation in the research</a:t>
            </a:r>
          </a:p>
          <a:p>
            <a:pPr marL="285750" indent="-285750"/>
            <a:r>
              <a:rPr lang="en-US" dirty="0"/>
              <a:t>4.  Suggests the research places subjects or others at greater risk of harm (including physical, psychological, economic, or social harm) than was previously known or recognized		</a:t>
            </a:r>
          </a:p>
          <a:p>
            <a:r>
              <a:rPr lang="en-US" dirty="0"/>
              <a:t>Unanticipated Problems are actionable and must be reviewed and forwarded to IRB by PI (or delegate).</a:t>
            </a:r>
          </a:p>
          <a:p>
            <a:r>
              <a:rPr lang="en-US" dirty="0"/>
              <a:t>Unanticipated Problems do </a:t>
            </a:r>
            <a:r>
              <a:rPr lang="en-US" b="1" dirty="0"/>
              <a:t>not </a:t>
            </a:r>
            <a:r>
              <a:rPr lang="en-US" dirty="0"/>
              <a:t>require change to protocol, informed consent or IB but generally do require changes to study conduct and are often communicated as Dear Investigator Letters. </a:t>
            </a:r>
          </a:p>
          <a:p>
            <a:endParaRPr lang="en-US" dirty="0"/>
          </a:p>
          <a:p>
            <a:r>
              <a:rPr lang="en-US" dirty="0"/>
              <a:t> </a:t>
            </a:r>
          </a:p>
          <a:p>
            <a:endParaRPr lang="en-US" dirty="0"/>
          </a:p>
          <a:p>
            <a:endParaRPr lang="en-US" dirty="0"/>
          </a:p>
        </p:txBody>
      </p:sp>
      <p:pic>
        <p:nvPicPr>
          <p:cNvPr id="4" name="Picture 8">
            <a:extLst>
              <a:ext uri="{FF2B5EF4-FFF2-40B4-BE49-F238E27FC236}">
                <a16:creationId xmlns:a16="http://schemas.microsoft.com/office/drawing/2014/main" id="{DC50FE62-FCD2-4C9A-AFB0-55A61279C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11" y="4895362"/>
            <a:ext cx="5619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1C4949EB-E704-464D-8B5D-49FA08922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4" y="5520887"/>
            <a:ext cx="5619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3">
            <a:extLst>
              <a:ext uri="{FF2B5EF4-FFF2-40B4-BE49-F238E27FC236}">
                <a16:creationId xmlns:a16="http://schemas.microsoft.com/office/drawing/2014/main" id="{55FC8E3A-8AEC-4D60-992A-6B901F8C9F84}"/>
              </a:ext>
            </a:extLst>
          </p:cNvPr>
          <p:cNvSpPr>
            <a:spLocks noGrp="1"/>
          </p:cNvSpPr>
          <p:nvPr>
            <p:ph type="dt" sz="half" idx="10"/>
          </p:nvPr>
        </p:nvSpPr>
        <p:spPr>
          <a:xfrm>
            <a:off x="10453036" y="6452601"/>
            <a:ext cx="1072214" cy="145531"/>
          </a:xfrm>
        </p:spPr>
        <p:txBody>
          <a:bodyPr/>
          <a:lstStyle/>
          <a:p>
            <a:r>
              <a:rPr lang="en-US"/>
              <a:t>© WCG 2021 </a:t>
            </a:r>
          </a:p>
        </p:txBody>
      </p:sp>
      <p:sp>
        <p:nvSpPr>
          <p:cNvPr id="7" name="Slide Number Placeholder 5">
            <a:extLst>
              <a:ext uri="{FF2B5EF4-FFF2-40B4-BE49-F238E27FC236}">
                <a16:creationId xmlns:a16="http://schemas.microsoft.com/office/drawing/2014/main" id="{FFB61BFB-E89C-45AA-B86B-18D37A74C2AF}"/>
              </a:ext>
            </a:extLst>
          </p:cNvPr>
          <p:cNvSpPr txBox="1">
            <a:spLocks/>
          </p:cNvSpPr>
          <p:nvPr/>
        </p:nvSpPr>
        <p:spPr>
          <a:xfrm>
            <a:off x="666750" y="6436961"/>
            <a:ext cx="430530"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16</a:t>
            </a:fld>
            <a:endParaRPr lang="en-US" sz="1000">
              <a:solidFill>
                <a:schemeClr val="bg1">
                  <a:lumMod val="50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4012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Top 5 Burdens on Clinical Trial Sites</a:t>
            </a: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17</a:t>
            </a:fld>
            <a:endParaRPr lang="en-US" dirty="0"/>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dirty="0"/>
              <a:t>© WCG 2021 </a:t>
            </a:r>
          </a:p>
        </p:txBody>
      </p:sp>
      <p:pic>
        <p:nvPicPr>
          <p:cNvPr id="49" name="Picture 48">
            <a:extLst>
              <a:ext uri="{FF2B5EF4-FFF2-40B4-BE49-F238E27FC236}">
                <a16:creationId xmlns:a16="http://schemas.microsoft.com/office/drawing/2014/main" id="{B746801C-1802-4C4C-912B-6B41FC90206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
          <a:stretch/>
        </p:blipFill>
        <p:spPr>
          <a:xfrm>
            <a:off x="7409722" y="1057051"/>
            <a:ext cx="3265869" cy="509266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0" name="Rectangle 49">
            <a:extLst>
              <a:ext uri="{FF2B5EF4-FFF2-40B4-BE49-F238E27FC236}">
                <a16:creationId xmlns:a16="http://schemas.microsoft.com/office/drawing/2014/main" id="{FBF4CB61-FE05-4F79-A371-8528E2EA62D4}"/>
              </a:ext>
            </a:extLst>
          </p:cNvPr>
          <p:cNvSpPr/>
          <p:nvPr/>
        </p:nvSpPr>
        <p:spPr>
          <a:xfrm>
            <a:off x="763101" y="1055642"/>
            <a:ext cx="10158835" cy="5101249"/>
          </a:xfrm>
          <a:prstGeom prst="rect">
            <a:avLst/>
          </a:prstGeom>
          <a:solidFill>
            <a:srgbClr val="026CB6">
              <a:alpha val="71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
        <p:nvSpPr>
          <p:cNvPr id="51" name="Freeform 6">
            <a:extLst>
              <a:ext uri="{FF2B5EF4-FFF2-40B4-BE49-F238E27FC236}">
                <a16:creationId xmlns:a16="http://schemas.microsoft.com/office/drawing/2014/main" id="{93AE1DA8-4EEB-44BE-926D-509F0F72BA5C}"/>
              </a:ext>
            </a:extLst>
          </p:cNvPr>
          <p:cNvSpPr/>
          <p:nvPr/>
        </p:nvSpPr>
        <p:spPr>
          <a:xfrm>
            <a:off x="7631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Reports</a:t>
            </a:r>
          </a:p>
        </p:txBody>
      </p:sp>
      <p:sp>
        <p:nvSpPr>
          <p:cNvPr id="52" name="Freeform 8">
            <a:extLst>
              <a:ext uri="{FF2B5EF4-FFF2-40B4-BE49-F238E27FC236}">
                <a16:creationId xmlns:a16="http://schemas.microsoft.com/office/drawing/2014/main" id="{D5978117-F574-4512-A9B0-490DF762C2A3}"/>
              </a:ext>
            </a:extLst>
          </p:cNvPr>
          <p:cNvSpPr/>
          <p:nvPr/>
        </p:nvSpPr>
        <p:spPr>
          <a:xfrm>
            <a:off x="2825601" y="2845017"/>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Duplicate Reports</a:t>
            </a:r>
          </a:p>
        </p:txBody>
      </p:sp>
      <p:sp>
        <p:nvSpPr>
          <p:cNvPr id="53" name="Freeform 10">
            <a:extLst>
              <a:ext uri="{FF2B5EF4-FFF2-40B4-BE49-F238E27FC236}">
                <a16:creationId xmlns:a16="http://schemas.microsoft.com/office/drawing/2014/main" id="{C528CEB3-D1C0-4D24-A398-2623CD3E93FA}"/>
              </a:ext>
            </a:extLst>
          </p:cNvPr>
          <p:cNvSpPr/>
          <p:nvPr/>
        </p:nvSpPr>
        <p:spPr>
          <a:xfrm>
            <a:off x="4443699" y="2845017"/>
            <a:ext cx="2022260" cy="666251"/>
          </a:xfrm>
          <a:custGeom>
            <a:avLst/>
            <a:gdLst>
              <a:gd name="connsiteX0" fmla="*/ 0 w 2022260"/>
              <a:gd name="connsiteY0" fmla="*/ 0 h 666251"/>
              <a:gd name="connsiteX1" fmla="*/ 2022260 w 2022260"/>
              <a:gd name="connsiteY1" fmla="*/ 0 h 666251"/>
              <a:gd name="connsiteX2" fmla="*/ 2022260 w 2022260"/>
              <a:gd name="connsiteY2" fmla="*/ 666251 h 666251"/>
              <a:gd name="connsiteX3" fmla="*/ 0 w 2022260"/>
              <a:gd name="connsiteY3" fmla="*/ 666251 h 666251"/>
              <a:gd name="connsiteX4" fmla="*/ 0 w 202226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260" h="666251">
                <a:moveTo>
                  <a:pt x="0" y="0"/>
                </a:moveTo>
                <a:lnTo>
                  <a:pt x="2022260" y="0"/>
                </a:lnTo>
                <a:lnTo>
                  <a:pt x="202226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Overly Time-consuming</a:t>
            </a:r>
          </a:p>
        </p:txBody>
      </p:sp>
      <p:sp>
        <p:nvSpPr>
          <p:cNvPr id="54" name="Freeform 12">
            <a:extLst>
              <a:ext uri="{FF2B5EF4-FFF2-40B4-BE49-F238E27FC236}">
                <a16:creationId xmlns:a16="http://schemas.microsoft.com/office/drawing/2014/main" id="{210A24D7-A762-4C58-8247-54A6B70F9421}"/>
              </a:ext>
            </a:extLst>
          </p:cNvPr>
          <p:cNvSpPr/>
          <p:nvPr/>
        </p:nvSpPr>
        <p:spPr>
          <a:xfrm>
            <a:off x="1731405" y="4978720"/>
            <a:ext cx="1566211" cy="666251"/>
          </a:xfrm>
          <a:custGeom>
            <a:avLst/>
            <a:gdLst>
              <a:gd name="connsiteX0" fmla="*/ 0 w 1566210"/>
              <a:gd name="connsiteY0" fmla="*/ 0 h 666251"/>
              <a:gd name="connsiteX1" fmla="*/ 1566210 w 1566210"/>
              <a:gd name="connsiteY1" fmla="*/ 0 h 666251"/>
              <a:gd name="connsiteX2" fmla="*/ 1566210 w 1566210"/>
              <a:gd name="connsiteY2" fmla="*/ 666251 h 666251"/>
              <a:gd name="connsiteX3" fmla="*/ 0 w 1566210"/>
              <a:gd name="connsiteY3" fmla="*/ 666251 h 666251"/>
              <a:gd name="connsiteX4" fmla="*/ 0 w 1566210"/>
              <a:gd name="connsiteY4" fmla="*/ 0 h 66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10" h="666251">
                <a:moveTo>
                  <a:pt x="0" y="0"/>
                </a:moveTo>
                <a:lnTo>
                  <a:pt x="1566210" y="0"/>
                </a:lnTo>
                <a:lnTo>
                  <a:pt x="1566210" y="666251"/>
                </a:lnTo>
                <a:lnTo>
                  <a:pt x="0" y="66625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Too Many Websites</a:t>
            </a:r>
          </a:p>
        </p:txBody>
      </p:sp>
      <p:sp>
        <p:nvSpPr>
          <p:cNvPr id="55" name="Freeform 14">
            <a:extLst>
              <a:ext uri="{FF2B5EF4-FFF2-40B4-BE49-F238E27FC236}">
                <a16:creationId xmlns:a16="http://schemas.microsoft.com/office/drawing/2014/main" id="{5B284144-3F78-4F9B-A756-211E1B0A46DE}"/>
              </a:ext>
            </a:extLst>
          </p:cNvPr>
          <p:cNvSpPr/>
          <p:nvPr/>
        </p:nvSpPr>
        <p:spPr>
          <a:xfrm>
            <a:off x="3313136" y="4997476"/>
            <a:ext cx="2443085" cy="1025061"/>
          </a:xfrm>
          <a:custGeom>
            <a:avLst/>
            <a:gdLst>
              <a:gd name="connsiteX0" fmla="*/ 0 w 2443085"/>
              <a:gd name="connsiteY0" fmla="*/ 0 h 1025061"/>
              <a:gd name="connsiteX1" fmla="*/ 2443085 w 2443085"/>
              <a:gd name="connsiteY1" fmla="*/ 0 h 1025061"/>
              <a:gd name="connsiteX2" fmla="*/ 2443085 w 2443085"/>
              <a:gd name="connsiteY2" fmla="*/ 1025061 h 1025061"/>
              <a:gd name="connsiteX3" fmla="*/ 0 w 2443085"/>
              <a:gd name="connsiteY3" fmla="*/ 1025061 h 1025061"/>
              <a:gd name="connsiteX4" fmla="*/ 0 w 2443085"/>
              <a:gd name="connsiteY4" fmla="*/ 0 h 102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85" h="1025061">
                <a:moveTo>
                  <a:pt x="0" y="0"/>
                </a:moveTo>
                <a:lnTo>
                  <a:pt x="2443085" y="0"/>
                </a:lnTo>
                <a:lnTo>
                  <a:pt x="2443085" y="1025061"/>
                </a:lnTo>
                <a:lnTo>
                  <a:pt x="0" y="1025061"/>
                </a:lnTo>
                <a:lnTo>
                  <a:pt x="0" y="0"/>
                </a:lnTo>
                <a:close/>
              </a:path>
            </a:pathLst>
          </a:custGeom>
          <a:noFill/>
          <a:ln>
            <a:noFill/>
          </a:ln>
          <a:effectLst/>
        </p:spPr>
        <p:txBody>
          <a:bodyPr spcFirstLastPara="0" vert="horz" wrap="square" lIns="0" tIns="0" rIns="0" bIns="0" numCol="1" spcCol="1270" anchor="t" anchorCtr="0">
            <a:noAutofit/>
          </a:bodyPr>
          <a:lstStyle/>
          <a:p>
            <a:pPr algn="ctr" defTabSz="1066773">
              <a:spcBef>
                <a:spcPct val="0"/>
              </a:spcBef>
              <a:spcAft>
                <a:spcPct val="35000"/>
              </a:spcAft>
              <a:defRPr/>
            </a:pPr>
            <a:r>
              <a:rPr lang="en-US" sz="2000" b="1" kern="0" dirty="0">
                <a:solidFill>
                  <a:prstClr val="white"/>
                </a:solidFill>
                <a:latin typeface="Arial" panose="020B0604020202020204"/>
              </a:rPr>
              <a:t>Useful Information Hidden</a:t>
            </a:r>
          </a:p>
        </p:txBody>
      </p:sp>
      <p:grpSp>
        <p:nvGrpSpPr>
          <p:cNvPr id="56" name="Group 55">
            <a:extLst>
              <a:ext uri="{FF2B5EF4-FFF2-40B4-BE49-F238E27FC236}">
                <a16:creationId xmlns:a16="http://schemas.microsoft.com/office/drawing/2014/main" id="{02AAF1A5-5B9B-4982-B05F-940F4AA5D797}"/>
              </a:ext>
            </a:extLst>
          </p:cNvPr>
          <p:cNvGrpSpPr/>
          <p:nvPr/>
        </p:nvGrpSpPr>
        <p:grpSpPr>
          <a:xfrm>
            <a:off x="928358" y="1682417"/>
            <a:ext cx="1235700" cy="1054344"/>
            <a:chOff x="826580" y="1597206"/>
            <a:chExt cx="1276825" cy="1089433"/>
          </a:xfrm>
        </p:grpSpPr>
        <p:sp>
          <p:nvSpPr>
            <p:cNvPr id="57" name="Hexagon 56">
              <a:extLst>
                <a:ext uri="{FF2B5EF4-FFF2-40B4-BE49-F238E27FC236}">
                  <a16:creationId xmlns:a16="http://schemas.microsoft.com/office/drawing/2014/main" id="{9F4576EC-F922-4AA2-9DB8-429AE85FB67D}"/>
                </a:ext>
              </a:extLst>
            </p:cNvPr>
            <p:cNvSpPr/>
            <p:nvPr/>
          </p:nvSpPr>
          <p:spPr>
            <a:xfrm>
              <a:off x="826580" y="1597206"/>
              <a:ext cx="1276825" cy="1089433"/>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58" name="Graphic 57">
              <a:extLst>
                <a:ext uri="{FF2B5EF4-FFF2-40B4-BE49-F238E27FC236}">
                  <a16:creationId xmlns:a16="http://schemas.microsoft.com/office/drawing/2014/main" id="{068A091D-E8E9-4331-95B9-CC34957AD8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29" y="1849080"/>
              <a:ext cx="617859" cy="590995"/>
            </a:xfrm>
            <a:prstGeom prst="rect">
              <a:avLst/>
            </a:prstGeom>
          </p:spPr>
        </p:pic>
      </p:grpSp>
      <p:grpSp>
        <p:nvGrpSpPr>
          <p:cNvPr id="59" name="Group 58">
            <a:extLst>
              <a:ext uri="{FF2B5EF4-FFF2-40B4-BE49-F238E27FC236}">
                <a16:creationId xmlns:a16="http://schemas.microsoft.com/office/drawing/2014/main" id="{AB0EF305-DB66-402A-8931-32F6E0A71C42}"/>
              </a:ext>
            </a:extLst>
          </p:cNvPr>
          <p:cNvGrpSpPr/>
          <p:nvPr/>
        </p:nvGrpSpPr>
        <p:grpSpPr>
          <a:xfrm>
            <a:off x="2951745" y="1685677"/>
            <a:ext cx="1219257" cy="1051084"/>
            <a:chOff x="2245898" y="1776421"/>
            <a:chExt cx="611290" cy="526974"/>
          </a:xfrm>
        </p:grpSpPr>
        <p:sp>
          <p:nvSpPr>
            <p:cNvPr id="60" name="Hexagon 59">
              <a:extLst>
                <a:ext uri="{FF2B5EF4-FFF2-40B4-BE49-F238E27FC236}">
                  <a16:creationId xmlns:a16="http://schemas.microsoft.com/office/drawing/2014/main" id="{D0B05E68-B6A7-4BD1-949B-225AE00244A5}"/>
                </a:ext>
              </a:extLst>
            </p:cNvPr>
            <p:cNvSpPr/>
            <p:nvPr/>
          </p:nvSpPr>
          <p:spPr>
            <a:xfrm>
              <a:off x="2245898" y="1776421"/>
              <a:ext cx="611290" cy="526974"/>
            </a:xfrm>
            <a:prstGeom prst="hexagon">
              <a:avLst/>
            </a:prstGeom>
            <a:solidFill>
              <a:sysClr val="window" lastClr="FFFFFF"/>
            </a:solidFill>
            <a:ln w="19050" cap="flat" cmpd="sng" algn="ctr">
              <a:solidFill>
                <a:srgbClr val="1F497D"/>
              </a:solidFill>
              <a:prstDash val="solid"/>
              <a:miter lim="800000"/>
            </a:ln>
            <a:effectLst/>
          </p:spPr>
          <p:txBody>
            <a:bodyPr rtlCol="0" anchor="ctr"/>
            <a:lstStyle/>
            <a:p>
              <a:pPr algn="ctr">
                <a:defRPr/>
              </a:pPr>
              <a:endParaRPr lang="en-GB" kern="0" dirty="0">
                <a:solidFill>
                  <a:prstClr val="black">
                    <a:lumMod val="65000"/>
                    <a:lumOff val="35000"/>
                  </a:prstClr>
                </a:solidFill>
                <a:latin typeface="Arial" panose="020B0604020202020204"/>
              </a:endParaRPr>
            </a:p>
          </p:txBody>
        </p:sp>
        <p:pic>
          <p:nvPicPr>
            <p:cNvPr id="61" name="Graphic 60">
              <a:extLst>
                <a:ext uri="{FF2B5EF4-FFF2-40B4-BE49-F238E27FC236}">
                  <a16:creationId xmlns:a16="http://schemas.microsoft.com/office/drawing/2014/main" id="{AF478F1B-9B43-48FE-A63B-0E5D13C01E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0696" y="1859446"/>
              <a:ext cx="321694" cy="360925"/>
            </a:xfrm>
            <a:prstGeom prst="rect">
              <a:avLst/>
            </a:prstGeom>
          </p:spPr>
        </p:pic>
      </p:grpSp>
      <p:grpSp>
        <p:nvGrpSpPr>
          <p:cNvPr id="62" name="Group 61">
            <a:extLst>
              <a:ext uri="{FF2B5EF4-FFF2-40B4-BE49-F238E27FC236}">
                <a16:creationId xmlns:a16="http://schemas.microsoft.com/office/drawing/2014/main" id="{43B86D07-AC46-47EE-A97F-211792C239EB}"/>
              </a:ext>
            </a:extLst>
          </p:cNvPr>
          <p:cNvGrpSpPr/>
          <p:nvPr/>
        </p:nvGrpSpPr>
        <p:grpSpPr>
          <a:xfrm>
            <a:off x="1917651" y="3842573"/>
            <a:ext cx="1193720" cy="1028167"/>
            <a:chOff x="7826607" y="2845061"/>
            <a:chExt cx="1263964" cy="1088670"/>
          </a:xfrm>
          <a:solidFill>
            <a:sysClr val="window" lastClr="FFFFFF"/>
          </a:solidFill>
        </p:grpSpPr>
        <p:sp>
          <p:nvSpPr>
            <p:cNvPr id="63" name="Hexagon 62">
              <a:extLst>
                <a:ext uri="{FF2B5EF4-FFF2-40B4-BE49-F238E27FC236}">
                  <a16:creationId xmlns:a16="http://schemas.microsoft.com/office/drawing/2014/main" id="{19221834-D1B4-4AD5-B660-86834BA329DE}"/>
                </a:ext>
              </a:extLst>
            </p:cNvPr>
            <p:cNvSpPr/>
            <p:nvPr/>
          </p:nvSpPr>
          <p:spPr>
            <a:xfrm>
              <a:off x="7826607" y="2845061"/>
              <a:ext cx="1263964" cy="108867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64" name="Graphic 1030">
              <a:extLst>
                <a:ext uri="{FF2B5EF4-FFF2-40B4-BE49-F238E27FC236}">
                  <a16:creationId xmlns:a16="http://schemas.microsoft.com/office/drawing/2014/main" id="{B084FAFB-E639-4D4A-BB4D-77677BBB8A77}"/>
                </a:ext>
              </a:extLst>
            </p:cNvPr>
            <p:cNvGrpSpPr/>
            <p:nvPr/>
          </p:nvGrpSpPr>
          <p:grpSpPr>
            <a:xfrm>
              <a:off x="8138174" y="3169111"/>
              <a:ext cx="640831" cy="440571"/>
              <a:chOff x="5867400" y="3271837"/>
              <a:chExt cx="457200" cy="314325"/>
            </a:xfrm>
            <a:grpFill/>
          </p:grpSpPr>
          <p:sp>
            <p:nvSpPr>
              <p:cNvPr id="65" name="Freeform: Shape 230">
                <a:extLst>
                  <a:ext uri="{FF2B5EF4-FFF2-40B4-BE49-F238E27FC236}">
                    <a16:creationId xmlns:a16="http://schemas.microsoft.com/office/drawing/2014/main" id="{04D4CC75-9EC6-4E90-B3F2-7A05058B3690}"/>
                  </a:ext>
                </a:extLst>
              </p:cNvPr>
              <p:cNvSpPr/>
              <p:nvPr/>
            </p:nvSpPr>
            <p:spPr>
              <a:xfrm>
                <a:off x="5905500" y="3281362"/>
                <a:ext cx="381000" cy="247650"/>
              </a:xfrm>
              <a:custGeom>
                <a:avLst/>
                <a:gdLst>
                  <a:gd name="connsiteX0" fmla="*/ 381000 w 381000"/>
                  <a:gd name="connsiteY0" fmla="*/ 247650 h 247650"/>
                  <a:gd name="connsiteX1" fmla="*/ 381000 w 381000"/>
                  <a:gd name="connsiteY1" fmla="*/ 19050 h 247650"/>
                  <a:gd name="connsiteX2" fmla="*/ 361950 w 381000"/>
                  <a:gd name="connsiteY2" fmla="*/ 0 h 247650"/>
                  <a:gd name="connsiteX3" fmla="*/ 19050 w 381000"/>
                  <a:gd name="connsiteY3" fmla="*/ 0 h 247650"/>
                  <a:gd name="connsiteX4" fmla="*/ 0 w 381000"/>
                  <a:gd name="connsiteY4" fmla="*/ 19050 h 247650"/>
                  <a:gd name="connsiteX5" fmla="*/ 0 w 381000"/>
                  <a:gd name="connsiteY5"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247650">
                    <a:moveTo>
                      <a:pt x="381000" y="247650"/>
                    </a:moveTo>
                    <a:lnTo>
                      <a:pt x="381000" y="19050"/>
                    </a:lnTo>
                    <a:cubicBezTo>
                      <a:pt x="381000" y="8573"/>
                      <a:pt x="372428" y="0"/>
                      <a:pt x="361950" y="0"/>
                    </a:cubicBezTo>
                    <a:lnTo>
                      <a:pt x="19050" y="0"/>
                    </a:lnTo>
                    <a:cubicBezTo>
                      <a:pt x="8573" y="0"/>
                      <a:pt x="0" y="8573"/>
                      <a:pt x="0" y="19050"/>
                    </a:cubicBezTo>
                    <a:lnTo>
                      <a:pt x="0" y="24765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66" name="Freeform: Shape 231">
                <a:extLst>
                  <a:ext uri="{FF2B5EF4-FFF2-40B4-BE49-F238E27FC236}">
                    <a16:creationId xmlns:a16="http://schemas.microsoft.com/office/drawing/2014/main" id="{8910B671-38B5-4275-A762-177FF121E48E}"/>
                  </a:ext>
                </a:extLst>
              </p:cNvPr>
              <p:cNvSpPr/>
              <p:nvPr/>
            </p:nvSpPr>
            <p:spPr>
              <a:xfrm>
                <a:off x="5876925" y="3538537"/>
                <a:ext cx="438150" cy="38100"/>
              </a:xfrm>
              <a:custGeom>
                <a:avLst/>
                <a:gdLst>
                  <a:gd name="connsiteX0" fmla="*/ 266700 w 438150"/>
                  <a:gd name="connsiteY0" fmla="*/ 0 h 38100"/>
                  <a:gd name="connsiteX1" fmla="*/ 257175 w 438150"/>
                  <a:gd name="connsiteY1" fmla="*/ 9525 h 38100"/>
                  <a:gd name="connsiteX2" fmla="*/ 180975 w 438150"/>
                  <a:gd name="connsiteY2" fmla="*/ 9525 h 38100"/>
                  <a:gd name="connsiteX3" fmla="*/ 171450 w 438150"/>
                  <a:gd name="connsiteY3" fmla="*/ 0 h 38100"/>
                  <a:gd name="connsiteX4" fmla="*/ 0 w 438150"/>
                  <a:gd name="connsiteY4" fmla="*/ 0 h 38100"/>
                  <a:gd name="connsiteX5" fmla="*/ 38100 w 438150"/>
                  <a:gd name="connsiteY5" fmla="*/ 38100 h 38100"/>
                  <a:gd name="connsiteX6" fmla="*/ 400050 w 438150"/>
                  <a:gd name="connsiteY6" fmla="*/ 38100 h 38100"/>
                  <a:gd name="connsiteX7" fmla="*/ 438150 w 438150"/>
                  <a:gd name="connsiteY7" fmla="*/ 0 h 38100"/>
                  <a:gd name="connsiteX8" fmla="*/ 266700 w 4381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8100">
                    <a:moveTo>
                      <a:pt x="266700" y="0"/>
                    </a:moveTo>
                    <a:lnTo>
                      <a:pt x="257175" y="9525"/>
                    </a:lnTo>
                    <a:lnTo>
                      <a:pt x="180975" y="9525"/>
                    </a:lnTo>
                    <a:lnTo>
                      <a:pt x="171450" y="0"/>
                    </a:lnTo>
                    <a:lnTo>
                      <a:pt x="0" y="0"/>
                    </a:lnTo>
                    <a:cubicBezTo>
                      <a:pt x="0" y="21050"/>
                      <a:pt x="17050" y="38100"/>
                      <a:pt x="38100" y="38100"/>
                    </a:cubicBezTo>
                    <a:lnTo>
                      <a:pt x="400050" y="38100"/>
                    </a:lnTo>
                    <a:cubicBezTo>
                      <a:pt x="421100" y="38100"/>
                      <a:pt x="438150" y="21050"/>
                      <a:pt x="438150" y="0"/>
                    </a:cubicBezTo>
                    <a:lnTo>
                      <a:pt x="266700" y="0"/>
                    </a:lnTo>
                    <a:close/>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67" name="Freeform: Shape 232">
                <a:extLst>
                  <a:ext uri="{FF2B5EF4-FFF2-40B4-BE49-F238E27FC236}">
                    <a16:creationId xmlns:a16="http://schemas.microsoft.com/office/drawing/2014/main" id="{71BDD19B-34F4-4F04-A954-619334F9AF67}"/>
                  </a:ext>
                </a:extLst>
              </p:cNvPr>
              <p:cNvSpPr/>
              <p:nvPr/>
            </p:nvSpPr>
            <p:spPr>
              <a:xfrm>
                <a:off x="6134100" y="3386137"/>
                <a:ext cx="47625" cy="104775"/>
              </a:xfrm>
              <a:custGeom>
                <a:avLst/>
                <a:gdLst>
                  <a:gd name="connsiteX0" fmla="*/ 47625 w 47625"/>
                  <a:gd name="connsiteY0" fmla="*/ 104775 h 104775"/>
                  <a:gd name="connsiteX1" fmla="*/ 47625 w 47625"/>
                  <a:gd name="connsiteY1" fmla="*/ 0 h 104775"/>
                  <a:gd name="connsiteX2" fmla="*/ 0 w 47625"/>
                  <a:gd name="connsiteY2" fmla="*/ 0 h 104775"/>
                  <a:gd name="connsiteX3" fmla="*/ 0 w 4762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47625" h="104775">
                    <a:moveTo>
                      <a:pt x="47625" y="104775"/>
                    </a:moveTo>
                    <a:lnTo>
                      <a:pt x="47625" y="0"/>
                    </a:lnTo>
                    <a:lnTo>
                      <a:pt x="0" y="0"/>
                    </a:lnTo>
                    <a:lnTo>
                      <a:pt x="0" y="1047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68" name="Freeform: Shape 233">
                <a:extLst>
                  <a:ext uri="{FF2B5EF4-FFF2-40B4-BE49-F238E27FC236}">
                    <a16:creationId xmlns:a16="http://schemas.microsoft.com/office/drawing/2014/main" id="{A84A1A64-A62E-45C1-8510-C93838BFB2DA}"/>
                  </a:ext>
                </a:extLst>
              </p:cNvPr>
              <p:cNvSpPr/>
              <p:nvPr/>
            </p:nvSpPr>
            <p:spPr>
              <a:xfrm>
                <a:off x="6038850" y="3414712"/>
                <a:ext cx="47625" cy="76200"/>
              </a:xfrm>
              <a:custGeom>
                <a:avLst/>
                <a:gdLst>
                  <a:gd name="connsiteX0" fmla="*/ 0 w 47625"/>
                  <a:gd name="connsiteY0" fmla="*/ 76200 h 76200"/>
                  <a:gd name="connsiteX1" fmla="*/ 0 w 47625"/>
                  <a:gd name="connsiteY1" fmla="*/ 0 h 76200"/>
                  <a:gd name="connsiteX2" fmla="*/ 47625 w 47625"/>
                  <a:gd name="connsiteY2" fmla="*/ 0 h 76200"/>
                  <a:gd name="connsiteX3" fmla="*/ 47625 w 47625"/>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 h="76200">
                    <a:moveTo>
                      <a:pt x="0" y="76200"/>
                    </a:moveTo>
                    <a:lnTo>
                      <a:pt x="0" y="0"/>
                    </a:lnTo>
                    <a:lnTo>
                      <a:pt x="47625" y="0"/>
                    </a:lnTo>
                    <a:lnTo>
                      <a:pt x="47625" y="762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69" name="Freeform: Shape 234">
                <a:extLst>
                  <a:ext uri="{FF2B5EF4-FFF2-40B4-BE49-F238E27FC236}">
                    <a16:creationId xmlns:a16="http://schemas.microsoft.com/office/drawing/2014/main" id="{22077418-64D9-4549-823E-A7E653B6C4E9}"/>
                  </a:ext>
                </a:extLst>
              </p:cNvPr>
              <p:cNvSpPr/>
              <p:nvPr/>
            </p:nvSpPr>
            <p:spPr>
              <a:xfrm>
                <a:off x="6086475" y="3338512"/>
                <a:ext cx="47625" cy="152400"/>
              </a:xfrm>
              <a:custGeom>
                <a:avLst/>
                <a:gdLst>
                  <a:gd name="connsiteX0" fmla="*/ 0 w 47625"/>
                  <a:gd name="connsiteY0" fmla="*/ 152400 h 152400"/>
                  <a:gd name="connsiteX1" fmla="*/ 0 w 47625"/>
                  <a:gd name="connsiteY1" fmla="*/ 0 h 152400"/>
                  <a:gd name="connsiteX2" fmla="*/ 47625 w 47625"/>
                  <a:gd name="connsiteY2" fmla="*/ 0 h 152400"/>
                  <a:gd name="connsiteX3" fmla="*/ 47625 w 47625"/>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7625" h="152400">
                    <a:moveTo>
                      <a:pt x="0" y="152400"/>
                    </a:moveTo>
                    <a:lnTo>
                      <a:pt x="0" y="0"/>
                    </a:lnTo>
                    <a:lnTo>
                      <a:pt x="47625" y="0"/>
                    </a:lnTo>
                    <a:lnTo>
                      <a:pt x="47625" y="15240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0" name="Freeform: Shape 235">
                <a:extLst>
                  <a:ext uri="{FF2B5EF4-FFF2-40B4-BE49-F238E27FC236}">
                    <a16:creationId xmlns:a16="http://schemas.microsoft.com/office/drawing/2014/main" id="{D285F358-C020-4812-A078-8716CF30EABE}"/>
                  </a:ext>
                </a:extLst>
              </p:cNvPr>
              <p:cNvSpPr/>
              <p:nvPr/>
            </p:nvSpPr>
            <p:spPr>
              <a:xfrm>
                <a:off x="5991225" y="3443287"/>
                <a:ext cx="47625" cy="47625"/>
              </a:xfrm>
              <a:custGeom>
                <a:avLst/>
                <a:gdLst>
                  <a:gd name="connsiteX0" fmla="*/ 47625 w 47625"/>
                  <a:gd name="connsiteY0" fmla="*/ 47625 h 47625"/>
                  <a:gd name="connsiteX1" fmla="*/ 47625 w 47625"/>
                  <a:gd name="connsiteY1" fmla="*/ 0 h 47625"/>
                  <a:gd name="connsiteX2" fmla="*/ 0 w 47625"/>
                  <a:gd name="connsiteY2" fmla="*/ 0 h 47625"/>
                  <a:gd name="connsiteX3" fmla="*/ 0 w 47625"/>
                  <a:gd name="connsiteY3" fmla="*/ 47625 h 47625"/>
                </a:gdLst>
                <a:ahLst/>
                <a:cxnLst>
                  <a:cxn ang="0">
                    <a:pos x="connsiteX0" y="connsiteY0"/>
                  </a:cxn>
                  <a:cxn ang="0">
                    <a:pos x="connsiteX1" y="connsiteY1"/>
                  </a:cxn>
                  <a:cxn ang="0">
                    <a:pos x="connsiteX2" y="connsiteY2"/>
                  </a:cxn>
                  <a:cxn ang="0">
                    <a:pos x="connsiteX3" y="connsiteY3"/>
                  </a:cxn>
                </a:cxnLst>
                <a:rect l="l" t="t" r="r" b="b"/>
                <a:pathLst>
                  <a:path w="47625" h="47625">
                    <a:moveTo>
                      <a:pt x="47625" y="47625"/>
                    </a:moveTo>
                    <a:lnTo>
                      <a:pt x="47625" y="0"/>
                    </a:lnTo>
                    <a:lnTo>
                      <a:pt x="0" y="0"/>
                    </a:lnTo>
                    <a:lnTo>
                      <a:pt x="0" y="4762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1" name="Freeform: Shape 236">
                <a:extLst>
                  <a:ext uri="{FF2B5EF4-FFF2-40B4-BE49-F238E27FC236}">
                    <a16:creationId xmlns:a16="http://schemas.microsoft.com/office/drawing/2014/main" id="{3D3CBC77-1226-408C-9F90-6E0200BFE7B3}"/>
                  </a:ext>
                </a:extLst>
              </p:cNvPr>
              <p:cNvSpPr/>
              <p:nvPr/>
            </p:nvSpPr>
            <p:spPr>
              <a:xfrm>
                <a:off x="5962650" y="3490912"/>
                <a:ext cx="247650" cy="9525"/>
              </a:xfrm>
              <a:custGeom>
                <a:avLst/>
                <a:gdLst>
                  <a:gd name="connsiteX0" fmla="*/ 0 w 247650"/>
                  <a:gd name="connsiteY0" fmla="*/ 0 h 0"/>
                  <a:gd name="connsiteX1" fmla="*/ 247650 w 247650"/>
                  <a:gd name="connsiteY1" fmla="*/ 0 h 0"/>
                </a:gdLst>
                <a:ahLst/>
                <a:cxnLst>
                  <a:cxn ang="0">
                    <a:pos x="connsiteX0" y="connsiteY0"/>
                  </a:cxn>
                  <a:cxn ang="0">
                    <a:pos x="connsiteX1" y="connsiteY1"/>
                  </a:cxn>
                </a:cxnLst>
                <a:rect l="l" t="t" r="r" b="b"/>
                <a:pathLst>
                  <a:path w="247650">
                    <a:moveTo>
                      <a:pt x="0" y="0"/>
                    </a:moveTo>
                    <a:lnTo>
                      <a:pt x="247650" y="0"/>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72" name="Group 71">
            <a:extLst>
              <a:ext uri="{FF2B5EF4-FFF2-40B4-BE49-F238E27FC236}">
                <a16:creationId xmlns:a16="http://schemas.microsoft.com/office/drawing/2014/main" id="{2545D8A8-DFCE-4621-B33A-0E0E043D4E44}"/>
              </a:ext>
            </a:extLst>
          </p:cNvPr>
          <p:cNvGrpSpPr/>
          <p:nvPr/>
        </p:nvGrpSpPr>
        <p:grpSpPr>
          <a:xfrm>
            <a:off x="4857968" y="1725958"/>
            <a:ext cx="1193720" cy="1028167"/>
            <a:chOff x="3411256" y="4806183"/>
            <a:chExt cx="986400" cy="849600"/>
          </a:xfrm>
          <a:solidFill>
            <a:sysClr val="window" lastClr="FFFFFF"/>
          </a:solidFill>
        </p:grpSpPr>
        <p:sp>
          <p:nvSpPr>
            <p:cNvPr id="73" name="Hexagon 72">
              <a:extLst>
                <a:ext uri="{FF2B5EF4-FFF2-40B4-BE49-F238E27FC236}">
                  <a16:creationId xmlns:a16="http://schemas.microsoft.com/office/drawing/2014/main" id="{52419D3C-7537-4A93-81E0-8F6716A0BBDD}"/>
                </a:ext>
              </a:extLst>
            </p:cNvPr>
            <p:cNvSpPr/>
            <p:nvPr/>
          </p:nvSpPr>
          <p:spPr>
            <a:xfrm>
              <a:off x="3411256" y="4806183"/>
              <a:ext cx="986400" cy="849600"/>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kern="0" dirty="0">
                <a:solidFill>
                  <a:prstClr val="white"/>
                </a:solidFill>
                <a:latin typeface="Arial" panose="020B0604020202020204"/>
              </a:endParaRPr>
            </a:p>
          </p:txBody>
        </p:sp>
        <p:grpSp>
          <p:nvGrpSpPr>
            <p:cNvPr id="74" name="Graphic 36">
              <a:extLst>
                <a:ext uri="{FF2B5EF4-FFF2-40B4-BE49-F238E27FC236}">
                  <a16:creationId xmlns:a16="http://schemas.microsoft.com/office/drawing/2014/main" id="{8CDE9C0A-8744-4936-B313-2C2D0F2ADE3D}"/>
                </a:ext>
              </a:extLst>
            </p:cNvPr>
            <p:cNvGrpSpPr/>
            <p:nvPr/>
          </p:nvGrpSpPr>
          <p:grpSpPr>
            <a:xfrm>
              <a:off x="3641268" y="4989727"/>
              <a:ext cx="526376" cy="482512"/>
              <a:chOff x="5867400" y="3219450"/>
              <a:chExt cx="457200" cy="419100"/>
            </a:xfrm>
            <a:grpFill/>
          </p:grpSpPr>
          <p:sp>
            <p:nvSpPr>
              <p:cNvPr id="75" name="Freeform: Shape 186">
                <a:extLst>
                  <a:ext uri="{FF2B5EF4-FFF2-40B4-BE49-F238E27FC236}">
                    <a16:creationId xmlns:a16="http://schemas.microsoft.com/office/drawing/2014/main" id="{EE0CC08A-0139-4C2F-8CD5-0C90F511E8F5}"/>
                  </a:ext>
                </a:extLst>
              </p:cNvPr>
              <p:cNvSpPr/>
              <p:nvPr/>
            </p:nvSpPr>
            <p:spPr>
              <a:xfrm>
                <a:off x="5876925" y="3228975"/>
                <a:ext cx="428625" cy="400050"/>
              </a:xfrm>
              <a:custGeom>
                <a:avLst/>
                <a:gdLst>
                  <a:gd name="connsiteX0" fmla="*/ 200025 w 428625"/>
                  <a:gd name="connsiteY0" fmla="*/ 400050 h 400050"/>
                  <a:gd name="connsiteX1" fmla="*/ 0 w 428625"/>
                  <a:gd name="connsiteY1" fmla="*/ 200025 h 400050"/>
                  <a:gd name="connsiteX2" fmla="*/ 200025 w 428625"/>
                  <a:gd name="connsiteY2" fmla="*/ 0 h 400050"/>
                  <a:gd name="connsiteX3" fmla="*/ 400050 w 428625"/>
                  <a:gd name="connsiteY3" fmla="*/ 200025 h 400050"/>
                  <a:gd name="connsiteX4" fmla="*/ 400050 w 428625"/>
                  <a:gd name="connsiteY4" fmla="*/ 219075 h 400050"/>
                  <a:gd name="connsiteX5" fmla="*/ 428625 w 428625"/>
                  <a:gd name="connsiteY5" fmla="*/ 219075 h 400050"/>
                  <a:gd name="connsiteX6" fmla="*/ 371475 w 428625"/>
                  <a:gd name="connsiteY6" fmla="*/ 304800 h 400050"/>
                  <a:gd name="connsiteX7" fmla="*/ 314325 w 428625"/>
                  <a:gd name="connsiteY7" fmla="*/ 219075 h 400050"/>
                  <a:gd name="connsiteX8" fmla="*/ 342900 w 428625"/>
                  <a:gd name="connsiteY8" fmla="*/ 219075 h 400050"/>
                  <a:gd name="connsiteX9" fmla="*/ 342900 w 428625"/>
                  <a:gd name="connsiteY9" fmla="*/ 200025 h 400050"/>
                  <a:gd name="connsiteX10" fmla="*/ 200025 w 428625"/>
                  <a:gd name="connsiteY10" fmla="*/ 57150 h 400050"/>
                  <a:gd name="connsiteX11" fmla="*/ 57150 w 428625"/>
                  <a:gd name="connsiteY11" fmla="*/ 200025 h 400050"/>
                  <a:gd name="connsiteX12" fmla="*/ 200025 w 428625"/>
                  <a:gd name="connsiteY12" fmla="*/ 342900 h 400050"/>
                  <a:gd name="connsiteX13" fmla="*/ 305467 w 428625"/>
                  <a:gd name="connsiteY13" fmla="*/ 2959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400050">
                    <a:moveTo>
                      <a:pt x="200025" y="400050"/>
                    </a:moveTo>
                    <a:cubicBezTo>
                      <a:pt x="89535" y="400050"/>
                      <a:pt x="0" y="310515"/>
                      <a:pt x="0" y="200025"/>
                    </a:cubicBezTo>
                    <a:cubicBezTo>
                      <a:pt x="0" y="89535"/>
                      <a:pt x="89535" y="0"/>
                      <a:pt x="200025" y="0"/>
                    </a:cubicBezTo>
                    <a:cubicBezTo>
                      <a:pt x="310515" y="0"/>
                      <a:pt x="400050" y="89535"/>
                      <a:pt x="400050" y="200025"/>
                    </a:cubicBezTo>
                    <a:lnTo>
                      <a:pt x="400050" y="219075"/>
                    </a:lnTo>
                    <a:lnTo>
                      <a:pt x="428625" y="219075"/>
                    </a:lnTo>
                    <a:lnTo>
                      <a:pt x="371475" y="304800"/>
                    </a:lnTo>
                    <a:lnTo>
                      <a:pt x="314325" y="219075"/>
                    </a:lnTo>
                    <a:lnTo>
                      <a:pt x="342900" y="219075"/>
                    </a:lnTo>
                    <a:lnTo>
                      <a:pt x="342900" y="200025"/>
                    </a:lnTo>
                    <a:cubicBezTo>
                      <a:pt x="342900" y="121158"/>
                      <a:pt x="278892" y="57150"/>
                      <a:pt x="200025" y="57150"/>
                    </a:cubicBezTo>
                    <a:cubicBezTo>
                      <a:pt x="121158" y="57150"/>
                      <a:pt x="57150" y="121158"/>
                      <a:pt x="57150" y="200025"/>
                    </a:cubicBezTo>
                    <a:cubicBezTo>
                      <a:pt x="57150" y="278892"/>
                      <a:pt x="121158" y="342900"/>
                      <a:pt x="200025" y="342900"/>
                    </a:cubicBezTo>
                    <a:cubicBezTo>
                      <a:pt x="241935" y="342900"/>
                      <a:pt x="279368" y="324707"/>
                      <a:pt x="305467" y="295942"/>
                    </a:cubicBez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sp>
            <p:nvSpPr>
              <p:cNvPr id="76" name="Freeform: Shape 187">
                <a:extLst>
                  <a:ext uri="{FF2B5EF4-FFF2-40B4-BE49-F238E27FC236}">
                    <a16:creationId xmlns:a16="http://schemas.microsoft.com/office/drawing/2014/main" id="{990BE155-3205-4BD7-AF1A-A84316172BBD}"/>
                  </a:ext>
                </a:extLst>
              </p:cNvPr>
              <p:cNvSpPr/>
              <p:nvPr/>
            </p:nvSpPr>
            <p:spPr>
              <a:xfrm>
                <a:off x="6076950" y="3333750"/>
                <a:ext cx="57150" cy="142875"/>
              </a:xfrm>
              <a:custGeom>
                <a:avLst/>
                <a:gdLst>
                  <a:gd name="connsiteX0" fmla="*/ 0 w 57150"/>
                  <a:gd name="connsiteY0" fmla="*/ 0 h 142875"/>
                  <a:gd name="connsiteX1" fmla="*/ 0 w 57150"/>
                  <a:gd name="connsiteY1" fmla="*/ 104775 h 142875"/>
                  <a:gd name="connsiteX2" fmla="*/ 57150 w 57150"/>
                  <a:gd name="connsiteY2" fmla="*/ 142875 h 142875"/>
                </a:gdLst>
                <a:ahLst/>
                <a:cxnLst>
                  <a:cxn ang="0">
                    <a:pos x="connsiteX0" y="connsiteY0"/>
                  </a:cxn>
                  <a:cxn ang="0">
                    <a:pos x="connsiteX1" y="connsiteY1"/>
                  </a:cxn>
                  <a:cxn ang="0">
                    <a:pos x="connsiteX2" y="connsiteY2"/>
                  </a:cxn>
                </a:cxnLst>
                <a:rect l="l" t="t" r="r" b="b"/>
                <a:pathLst>
                  <a:path w="57150" h="142875">
                    <a:moveTo>
                      <a:pt x="0" y="0"/>
                    </a:moveTo>
                    <a:lnTo>
                      <a:pt x="0" y="104775"/>
                    </a:lnTo>
                    <a:lnTo>
                      <a:pt x="57150" y="142875"/>
                    </a:lnTo>
                  </a:path>
                </a:pathLst>
              </a:custGeom>
              <a:grpFill/>
              <a:ln w="19050" cap="flat">
                <a:solidFill>
                  <a:srgbClr val="1F497D"/>
                </a:solidFill>
                <a:prstDash val="solid"/>
                <a:miter/>
              </a:ln>
            </p:spPr>
            <p:txBody>
              <a:bodyPr rtlCol="0" anchor="ctr"/>
              <a:lstStyle/>
              <a:p>
                <a:pPr>
                  <a:defRPr/>
                </a:pPr>
                <a:endParaRPr lang="en-GB" kern="0" dirty="0">
                  <a:solidFill>
                    <a:prstClr val="black"/>
                  </a:solidFill>
                </a:endParaRPr>
              </a:p>
            </p:txBody>
          </p:sp>
        </p:grpSp>
      </p:grpSp>
      <p:grpSp>
        <p:nvGrpSpPr>
          <p:cNvPr id="77" name="Group 76">
            <a:extLst>
              <a:ext uri="{FF2B5EF4-FFF2-40B4-BE49-F238E27FC236}">
                <a16:creationId xmlns:a16="http://schemas.microsoft.com/office/drawing/2014/main" id="{05239479-3866-4E98-86B6-F546A8F69DD1}"/>
              </a:ext>
            </a:extLst>
          </p:cNvPr>
          <p:cNvGrpSpPr/>
          <p:nvPr/>
        </p:nvGrpSpPr>
        <p:grpSpPr>
          <a:xfrm>
            <a:off x="3937819" y="3836226"/>
            <a:ext cx="1193720" cy="1040111"/>
            <a:chOff x="7314342" y="2692747"/>
            <a:chExt cx="1449022" cy="1262558"/>
          </a:xfrm>
          <a:solidFill>
            <a:sysClr val="window" lastClr="FFFFFF"/>
          </a:solidFill>
        </p:grpSpPr>
        <p:sp>
          <p:nvSpPr>
            <p:cNvPr id="78" name="Hexagon 77">
              <a:extLst>
                <a:ext uri="{FF2B5EF4-FFF2-40B4-BE49-F238E27FC236}">
                  <a16:creationId xmlns:a16="http://schemas.microsoft.com/office/drawing/2014/main" id="{4AAAB714-23E8-48D3-88E4-CA9D323CA58A}"/>
                </a:ext>
              </a:extLst>
            </p:cNvPr>
            <p:cNvSpPr/>
            <p:nvPr/>
          </p:nvSpPr>
          <p:spPr>
            <a:xfrm>
              <a:off x="7314342" y="2692747"/>
              <a:ext cx="1449022" cy="1262558"/>
            </a:xfrm>
            <a:prstGeom prst="hexagon">
              <a:avLst/>
            </a:prstGeom>
            <a:grpFill/>
            <a:ln w="19050" cap="flat" cmpd="sng" algn="ctr">
              <a:solidFill>
                <a:srgbClr val="1F497D"/>
              </a:solidFill>
              <a:prstDash val="solid"/>
              <a:miter lim="800000"/>
            </a:ln>
            <a:effectLst/>
          </p:spPr>
          <p:txBody>
            <a:bodyPr rtlCol="0" anchor="ctr"/>
            <a:lstStyle/>
            <a:p>
              <a:pPr algn="ctr">
                <a:defRPr/>
              </a:pPr>
              <a:endParaRPr lang="en-GB" sz="2800" kern="0" dirty="0">
                <a:solidFill>
                  <a:srgbClr val="1F497D"/>
                </a:solidFill>
                <a:latin typeface="Arial" panose="020B0604020202020204"/>
              </a:endParaRPr>
            </a:p>
          </p:txBody>
        </p:sp>
        <p:grpSp>
          <p:nvGrpSpPr>
            <p:cNvPr id="79" name="Graphic 9">
              <a:extLst>
                <a:ext uri="{FF2B5EF4-FFF2-40B4-BE49-F238E27FC236}">
                  <a16:creationId xmlns:a16="http://schemas.microsoft.com/office/drawing/2014/main" id="{4DC1EC76-77B1-4233-AEF8-260B2868C679}"/>
                </a:ext>
              </a:extLst>
            </p:cNvPr>
            <p:cNvGrpSpPr/>
            <p:nvPr/>
          </p:nvGrpSpPr>
          <p:grpSpPr>
            <a:xfrm>
              <a:off x="7700718" y="2946574"/>
              <a:ext cx="676269" cy="754905"/>
              <a:chOff x="5891212" y="3200400"/>
              <a:chExt cx="409575" cy="457200"/>
            </a:xfrm>
            <a:grpFill/>
          </p:grpSpPr>
          <p:sp>
            <p:nvSpPr>
              <p:cNvPr id="80" name="Freeform: Shape 11">
                <a:extLst>
                  <a:ext uri="{FF2B5EF4-FFF2-40B4-BE49-F238E27FC236}">
                    <a16:creationId xmlns:a16="http://schemas.microsoft.com/office/drawing/2014/main" id="{3F320861-DBCD-4F3F-B18F-D0BAB5B8C3F7}"/>
                  </a:ext>
                </a:extLst>
              </p:cNvPr>
              <p:cNvSpPr/>
              <p:nvPr/>
            </p:nvSpPr>
            <p:spPr>
              <a:xfrm>
                <a:off x="5961697" y="3272885"/>
                <a:ext cx="266700" cy="304800"/>
              </a:xfrm>
              <a:custGeom>
                <a:avLst/>
                <a:gdLst>
                  <a:gd name="connsiteX0" fmla="*/ 182023 w 266700"/>
                  <a:gd name="connsiteY0" fmla="*/ 313372 h 304800"/>
                  <a:gd name="connsiteX1" fmla="*/ 182023 w 266700"/>
                  <a:gd name="connsiteY1" fmla="*/ 293942 h 304800"/>
                  <a:gd name="connsiteX2" fmla="*/ 226790 w 266700"/>
                  <a:gd name="connsiteY2" fmla="*/ 226790 h 304800"/>
                  <a:gd name="connsiteX3" fmla="*/ 268796 w 266700"/>
                  <a:gd name="connsiteY3" fmla="*/ 126016 h 304800"/>
                  <a:gd name="connsiteX4" fmla="*/ 134398 w 266700"/>
                  <a:gd name="connsiteY4" fmla="*/ 0 h 304800"/>
                  <a:gd name="connsiteX5" fmla="*/ 0 w 266700"/>
                  <a:gd name="connsiteY5" fmla="*/ 126016 h 304800"/>
                  <a:gd name="connsiteX6" fmla="*/ 42005 w 266700"/>
                  <a:gd name="connsiteY6" fmla="*/ 226790 h 304800"/>
                  <a:gd name="connsiteX7" fmla="*/ 86773 w 266700"/>
                  <a:gd name="connsiteY7" fmla="*/ 293942 h 304800"/>
                  <a:gd name="connsiteX8" fmla="*/ 86773 w 266700"/>
                  <a:gd name="connsiteY8" fmla="*/ 31337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304800">
                    <a:moveTo>
                      <a:pt x="182023" y="313372"/>
                    </a:moveTo>
                    <a:lnTo>
                      <a:pt x="182023" y="293942"/>
                    </a:lnTo>
                    <a:cubicBezTo>
                      <a:pt x="182023" y="260604"/>
                      <a:pt x="201168" y="251650"/>
                      <a:pt x="226790" y="226790"/>
                    </a:cubicBezTo>
                    <a:cubicBezTo>
                      <a:pt x="249936" y="204407"/>
                      <a:pt x="268796" y="169926"/>
                      <a:pt x="268796" y="126016"/>
                    </a:cubicBezTo>
                    <a:cubicBezTo>
                      <a:pt x="268796" y="56388"/>
                      <a:pt x="206121" y="0"/>
                      <a:pt x="134398" y="0"/>
                    </a:cubicBezTo>
                    <a:cubicBezTo>
                      <a:pt x="62674" y="0"/>
                      <a:pt x="0" y="56388"/>
                      <a:pt x="0" y="126016"/>
                    </a:cubicBezTo>
                    <a:cubicBezTo>
                      <a:pt x="0" y="170021"/>
                      <a:pt x="18860" y="204407"/>
                      <a:pt x="42005" y="226790"/>
                    </a:cubicBezTo>
                    <a:cubicBezTo>
                      <a:pt x="67723" y="251746"/>
                      <a:pt x="86773" y="260604"/>
                      <a:pt x="86773" y="293942"/>
                    </a:cubicBezTo>
                    <a:lnTo>
                      <a:pt x="86773" y="313372"/>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1" name="Freeform: Shape 12">
                <a:extLst>
                  <a:ext uri="{FF2B5EF4-FFF2-40B4-BE49-F238E27FC236}">
                    <a16:creationId xmlns:a16="http://schemas.microsoft.com/office/drawing/2014/main" id="{75E491F7-E065-4F0E-B59A-72360DDFB08A}"/>
                  </a:ext>
                </a:extLst>
              </p:cNvPr>
              <p:cNvSpPr/>
              <p:nvPr/>
            </p:nvSpPr>
            <p:spPr>
              <a:xfrm>
                <a:off x="6038945" y="3605308"/>
                <a:ext cx="114300" cy="9525"/>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2" name="Freeform: Shape 13">
                <a:extLst>
                  <a:ext uri="{FF2B5EF4-FFF2-40B4-BE49-F238E27FC236}">
                    <a16:creationId xmlns:a16="http://schemas.microsoft.com/office/drawing/2014/main" id="{3A4DA403-8E45-417F-BCBD-27CF582C035B}"/>
                  </a:ext>
                </a:extLst>
              </p:cNvPr>
              <p:cNvSpPr/>
              <p:nvPr/>
            </p:nvSpPr>
            <p:spPr>
              <a:xfrm>
                <a:off x="6048470" y="3633883"/>
                <a:ext cx="95250" cy="9525"/>
              </a:xfrm>
              <a:custGeom>
                <a:avLst/>
                <a:gdLst>
                  <a:gd name="connsiteX0" fmla="*/ 95250 w 95250"/>
                  <a:gd name="connsiteY0" fmla="*/ 0 h 9525"/>
                  <a:gd name="connsiteX1" fmla="*/ 76200 w 95250"/>
                  <a:gd name="connsiteY1" fmla="*/ 0 h 9525"/>
                  <a:gd name="connsiteX2" fmla="*/ 66675 w 95250"/>
                  <a:gd name="connsiteY2" fmla="*/ 9525 h 9525"/>
                  <a:gd name="connsiteX3" fmla="*/ 47625 w 95250"/>
                  <a:gd name="connsiteY3" fmla="*/ 9525 h 9525"/>
                  <a:gd name="connsiteX4" fmla="*/ 28575 w 95250"/>
                  <a:gd name="connsiteY4" fmla="*/ 9525 h 9525"/>
                  <a:gd name="connsiteX5" fmla="*/ 19050 w 95250"/>
                  <a:gd name="connsiteY5" fmla="*/ 0 h 9525"/>
                  <a:gd name="connsiteX6" fmla="*/ 0 w 95250"/>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9525">
                    <a:moveTo>
                      <a:pt x="95250" y="0"/>
                    </a:moveTo>
                    <a:lnTo>
                      <a:pt x="76200" y="0"/>
                    </a:lnTo>
                    <a:lnTo>
                      <a:pt x="66675" y="9525"/>
                    </a:lnTo>
                    <a:lnTo>
                      <a:pt x="47625" y="9525"/>
                    </a:lnTo>
                    <a:lnTo>
                      <a:pt x="28575" y="9525"/>
                    </a:lnTo>
                    <a:lnTo>
                      <a:pt x="19050" y="0"/>
                    </a:ln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3" name="Freeform: Shape 15">
                <a:extLst>
                  <a:ext uri="{FF2B5EF4-FFF2-40B4-BE49-F238E27FC236}">
                    <a16:creationId xmlns:a16="http://schemas.microsoft.com/office/drawing/2014/main" id="{D481AFFB-3FD9-411C-AECC-F7786D2CE46F}"/>
                  </a:ext>
                </a:extLst>
              </p:cNvPr>
              <p:cNvSpPr/>
              <p:nvPr/>
            </p:nvSpPr>
            <p:spPr>
              <a:xfrm>
                <a:off x="6067520" y="3576733"/>
                <a:ext cx="57150" cy="9525"/>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4" name="Freeform: Shape 16">
                <a:extLst>
                  <a:ext uri="{FF2B5EF4-FFF2-40B4-BE49-F238E27FC236}">
                    <a16:creationId xmlns:a16="http://schemas.microsoft.com/office/drawing/2014/main" id="{0EAB8A9C-1601-4916-8104-1FC0D6B7E2E3}"/>
                  </a:ext>
                </a:extLst>
              </p:cNvPr>
              <p:cNvSpPr/>
              <p:nvPr/>
            </p:nvSpPr>
            <p:spPr>
              <a:xfrm>
                <a:off x="6041898" y="3202877"/>
                <a:ext cx="9525" cy="28575"/>
              </a:xfrm>
              <a:custGeom>
                <a:avLst/>
                <a:gdLst>
                  <a:gd name="connsiteX0" fmla="*/ 9811 w 9525"/>
                  <a:gd name="connsiteY0" fmla="*/ 36767 h 28575"/>
                  <a:gd name="connsiteX1" fmla="*/ 0 w 9525"/>
                  <a:gd name="connsiteY1" fmla="*/ 0 h 28575"/>
                </a:gdLst>
                <a:ahLst/>
                <a:cxnLst>
                  <a:cxn ang="0">
                    <a:pos x="connsiteX0" y="connsiteY0"/>
                  </a:cxn>
                  <a:cxn ang="0">
                    <a:pos x="connsiteX1" y="connsiteY1"/>
                  </a:cxn>
                </a:cxnLst>
                <a:rect l="l" t="t" r="r" b="b"/>
                <a:pathLst>
                  <a:path w="9525" h="28575">
                    <a:moveTo>
                      <a:pt x="9811" y="36767"/>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5" name="Freeform: Shape 17">
                <a:extLst>
                  <a:ext uri="{FF2B5EF4-FFF2-40B4-BE49-F238E27FC236}">
                    <a16:creationId xmlns:a16="http://schemas.microsoft.com/office/drawing/2014/main" id="{06DE0739-0C5A-47E3-B831-7D1A2D881974}"/>
                  </a:ext>
                </a:extLst>
              </p:cNvPr>
              <p:cNvSpPr/>
              <p:nvPr/>
            </p:nvSpPr>
            <p:spPr>
              <a:xfrm>
                <a:off x="5947886" y="3257074"/>
                <a:ext cx="19050" cy="19050"/>
              </a:xfrm>
              <a:custGeom>
                <a:avLst/>
                <a:gdLst>
                  <a:gd name="connsiteX0" fmla="*/ 26956 w 19050"/>
                  <a:gd name="connsiteY0" fmla="*/ 26956 h 19050"/>
                  <a:gd name="connsiteX1" fmla="*/ 0 w 19050"/>
                  <a:gd name="connsiteY1" fmla="*/ 0 h 19050"/>
                </a:gdLst>
                <a:ahLst/>
                <a:cxnLst>
                  <a:cxn ang="0">
                    <a:pos x="connsiteX0" y="connsiteY0"/>
                  </a:cxn>
                  <a:cxn ang="0">
                    <a:pos x="connsiteX1" y="connsiteY1"/>
                  </a:cxn>
                </a:cxnLst>
                <a:rect l="l" t="t" r="r" b="b"/>
                <a:pathLst>
                  <a:path w="19050" h="19050">
                    <a:moveTo>
                      <a:pt x="26956" y="26956"/>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6" name="Freeform: Shape 155">
                <a:extLst>
                  <a:ext uri="{FF2B5EF4-FFF2-40B4-BE49-F238E27FC236}">
                    <a16:creationId xmlns:a16="http://schemas.microsoft.com/office/drawing/2014/main" id="{575E4389-562D-4664-9A1C-C2A46C8FA4B9}"/>
                  </a:ext>
                </a:extLst>
              </p:cNvPr>
              <p:cNvSpPr/>
              <p:nvPr/>
            </p:nvSpPr>
            <p:spPr>
              <a:xfrm>
                <a:off x="5893689" y="3351086"/>
                <a:ext cx="28575" cy="9525"/>
              </a:xfrm>
              <a:custGeom>
                <a:avLst/>
                <a:gdLst>
                  <a:gd name="connsiteX0" fmla="*/ 36767 w 28575"/>
                  <a:gd name="connsiteY0" fmla="*/ 9811 h 9525"/>
                  <a:gd name="connsiteX1" fmla="*/ 0 w 28575"/>
                  <a:gd name="connsiteY1" fmla="*/ 0 h 9525"/>
                </a:gdLst>
                <a:ahLst/>
                <a:cxnLst>
                  <a:cxn ang="0">
                    <a:pos x="connsiteX0" y="connsiteY0"/>
                  </a:cxn>
                  <a:cxn ang="0">
                    <a:pos x="connsiteX1" y="connsiteY1"/>
                  </a:cxn>
                </a:cxnLst>
                <a:rect l="l" t="t" r="r" b="b"/>
                <a:pathLst>
                  <a:path w="28575" h="9525">
                    <a:moveTo>
                      <a:pt x="36767" y="9811"/>
                    </a:moveTo>
                    <a:lnTo>
                      <a:pt x="0"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7" name="Freeform: Shape 156">
                <a:extLst>
                  <a:ext uri="{FF2B5EF4-FFF2-40B4-BE49-F238E27FC236}">
                    <a16:creationId xmlns:a16="http://schemas.microsoft.com/office/drawing/2014/main" id="{DD28D392-6EFB-4395-AD81-C3CCC76DD97A}"/>
                  </a:ext>
                </a:extLst>
              </p:cNvPr>
              <p:cNvSpPr/>
              <p:nvPr/>
            </p:nvSpPr>
            <p:spPr>
              <a:xfrm>
                <a:off x="5893689" y="3449669"/>
                <a:ext cx="28575" cy="9525"/>
              </a:xfrm>
              <a:custGeom>
                <a:avLst/>
                <a:gdLst>
                  <a:gd name="connsiteX0" fmla="*/ 36767 w 28575"/>
                  <a:gd name="connsiteY0" fmla="*/ 0 h 9525"/>
                  <a:gd name="connsiteX1" fmla="*/ 0 w 28575"/>
                  <a:gd name="connsiteY1" fmla="*/ 9811 h 9525"/>
                </a:gdLst>
                <a:ahLst/>
                <a:cxnLst>
                  <a:cxn ang="0">
                    <a:pos x="connsiteX0" y="connsiteY0"/>
                  </a:cxn>
                  <a:cxn ang="0">
                    <a:pos x="connsiteX1" y="connsiteY1"/>
                  </a:cxn>
                </a:cxnLst>
                <a:rect l="l" t="t" r="r" b="b"/>
                <a:pathLst>
                  <a:path w="28575" h="9525">
                    <a:moveTo>
                      <a:pt x="36767" y="0"/>
                    </a:moveTo>
                    <a:lnTo>
                      <a:pt x="0"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8" name="Freeform: Shape 157">
                <a:extLst>
                  <a:ext uri="{FF2B5EF4-FFF2-40B4-BE49-F238E27FC236}">
                    <a16:creationId xmlns:a16="http://schemas.microsoft.com/office/drawing/2014/main" id="{3691246C-4FCC-4B23-910A-1C69A5471608}"/>
                  </a:ext>
                </a:extLst>
              </p:cNvPr>
              <p:cNvSpPr/>
              <p:nvPr/>
            </p:nvSpPr>
            <p:spPr>
              <a:xfrm>
                <a:off x="5947886" y="3526536"/>
                <a:ext cx="19050" cy="19050"/>
              </a:xfrm>
              <a:custGeom>
                <a:avLst/>
                <a:gdLst>
                  <a:gd name="connsiteX0" fmla="*/ 26956 w 19050"/>
                  <a:gd name="connsiteY0" fmla="*/ 0 h 19050"/>
                  <a:gd name="connsiteX1" fmla="*/ 0 w 19050"/>
                  <a:gd name="connsiteY1" fmla="*/ 26956 h 19050"/>
                </a:gdLst>
                <a:ahLst/>
                <a:cxnLst>
                  <a:cxn ang="0">
                    <a:pos x="connsiteX0" y="connsiteY0"/>
                  </a:cxn>
                  <a:cxn ang="0">
                    <a:pos x="connsiteX1" y="connsiteY1"/>
                  </a:cxn>
                </a:cxnLst>
                <a:rect l="l" t="t" r="r" b="b"/>
                <a:pathLst>
                  <a:path w="19050" h="19050">
                    <a:moveTo>
                      <a:pt x="26956" y="0"/>
                    </a:moveTo>
                    <a:lnTo>
                      <a:pt x="0"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89" name="Freeform: Shape 158">
                <a:extLst>
                  <a:ext uri="{FF2B5EF4-FFF2-40B4-BE49-F238E27FC236}">
                    <a16:creationId xmlns:a16="http://schemas.microsoft.com/office/drawing/2014/main" id="{98DB6ADC-CA24-45A0-8939-960D82B1D74C}"/>
                  </a:ext>
                </a:extLst>
              </p:cNvPr>
              <p:cNvSpPr/>
              <p:nvPr/>
            </p:nvSpPr>
            <p:spPr>
              <a:xfrm>
                <a:off x="6217348" y="3526536"/>
                <a:ext cx="19050" cy="19050"/>
              </a:xfrm>
              <a:custGeom>
                <a:avLst/>
                <a:gdLst>
                  <a:gd name="connsiteX0" fmla="*/ 0 w 19050"/>
                  <a:gd name="connsiteY0" fmla="*/ 0 h 19050"/>
                  <a:gd name="connsiteX1" fmla="*/ 26956 w 19050"/>
                  <a:gd name="connsiteY1" fmla="*/ 26956 h 19050"/>
                </a:gdLst>
                <a:ahLst/>
                <a:cxnLst>
                  <a:cxn ang="0">
                    <a:pos x="connsiteX0" y="connsiteY0"/>
                  </a:cxn>
                  <a:cxn ang="0">
                    <a:pos x="connsiteX1" y="connsiteY1"/>
                  </a:cxn>
                </a:cxnLst>
                <a:rect l="l" t="t" r="r" b="b"/>
                <a:pathLst>
                  <a:path w="19050" h="19050">
                    <a:moveTo>
                      <a:pt x="0" y="0"/>
                    </a:moveTo>
                    <a:lnTo>
                      <a:pt x="26956" y="26956"/>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0" name="Freeform: Shape 159">
                <a:extLst>
                  <a:ext uri="{FF2B5EF4-FFF2-40B4-BE49-F238E27FC236}">
                    <a16:creationId xmlns:a16="http://schemas.microsoft.com/office/drawing/2014/main" id="{329DC0DE-9909-4F99-AD08-06F1D838FD34}"/>
                  </a:ext>
                </a:extLst>
              </p:cNvPr>
              <p:cNvSpPr/>
              <p:nvPr/>
            </p:nvSpPr>
            <p:spPr>
              <a:xfrm>
                <a:off x="6261735" y="3449669"/>
                <a:ext cx="28575" cy="9525"/>
              </a:xfrm>
              <a:custGeom>
                <a:avLst/>
                <a:gdLst>
                  <a:gd name="connsiteX0" fmla="*/ 0 w 28575"/>
                  <a:gd name="connsiteY0" fmla="*/ 0 h 9525"/>
                  <a:gd name="connsiteX1" fmla="*/ 36766 w 28575"/>
                  <a:gd name="connsiteY1" fmla="*/ 9811 h 9525"/>
                </a:gdLst>
                <a:ahLst/>
                <a:cxnLst>
                  <a:cxn ang="0">
                    <a:pos x="connsiteX0" y="connsiteY0"/>
                  </a:cxn>
                  <a:cxn ang="0">
                    <a:pos x="connsiteX1" y="connsiteY1"/>
                  </a:cxn>
                </a:cxnLst>
                <a:rect l="l" t="t" r="r" b="b"/>
                <a:pathLst>
                  <a:path w="28575" h="9525">
                    <a:moveTo>
                      <a:pt x="0" y="0"/>
                    </a:moveTo>
                    <a:lnTo>
                      <a:pt x="36766" y="9811"/>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1" name="Freeform: Shape 160">
                <a:extLst>
                  <a:ext uri="{FF2B5EF4-FFF2-40B4-BE49-F238E27FC236}">
                    <a16:creationId xmlns:a16="http://schemas.microsoft.com/office/drawing/2014/main" id="{368559F3-1981-4C5C-9049-C28541E8D569}"/>
                  </a:ext>
                </a:extLst>
              </p:cNvPr>
              <p:cNvSpPr/>
              <p:nvPr/>
            </p:nvSpPr>
            <p:spPr>
              <a:xfrm>
                <a:off x="6261735" y="3351086"/>
                <a:ext cx="28575" cy="9525"/>
              </a:xfrm>
              <a:custGeom>
                <a:avLst/>
                <a:gdLst>
                  <a:gd name="connsiteX0" fmla="*/ 0 w 28575"/>
                  <a:gd name="connsiteY0" fmla="*/ 9811 h 9525"/>
                  <a:gd name="connsiteX1" fmla="*/ 36766 w 28575"/>
                  <a:gd name="connsiteY1" fmla="*/ 0 h 9525"/>
                </a:gdLst>
                <a:ahLst/>
                <a:cxnLst>
                  <a:cxn ang="0">
                    <a:pos x="connsiteX0" y="connsiteY0"/>
                  </a:cxn>
                  <a:cxn ang="0">
                    <a:pos x="connsiteX1" y="connsiteY1"/>
                  </a:cxn>
                </a:cxnLst>
                <a:rect l="l" t="t" r="r" b="b"/>
                <a:pathLst>
                  <a:path w="28575" h="9525">
                    <a:moveTo>
                      <a:pt x="0" y="9811"/>
                    </a:moveTo>
                    <a:lnTo>
                      <a:pt x="3676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2" name="Freeform: Shape 161">
                <a:extLst>
                  <a:ext uri="{FF2B5EF4-FFF2-40B4-BE49-F238E27FC236}">
                    <a16:creationId xmlns:a16="http://schemas.microsoft.com/office/drawing/2014/main" id="{54F69220-A4E0-4966-A6A8-5D1158E57E5C}"/>
                  </a:ext>
                </a:extLst>
              </p:cNvPr>
              <p:cNvSpPr/>
              <p:nvPr/>
            </p:nvSpPr>
            <p:spPr>
              <a:xfrm>
                <a:off x="6217348" y="3257074"/>
                <a:ext cx="19050" cy="19050"/>
              </a:xfrm>
              <a:custGeom>
                <a:avLst/>
                <a:gdLst>
                  <a:gd name="connsiteX0" fmla="*/ 0 w 19050"/>
                  <a:gd name="connsiteY0" fmla="*/ 26956 h 19050"/>
                  <a:gd name="connsiteX1" fmla="*/ 26956 w 19050"/>
                  <a:gd name="connsiteY1" fmla="*/ 0 h 19050"/>
                </a:gdLst>
                <a:ahLst/>
                <a:cxnLst>
                  <a:cxn ang="0">
                    <a:pos x="connsiteX0" y="connsiteY0"/>
                  </a:cxn>
                  <a:cxn ang="0">
                    <a:pos x="connsiteX1" y="connsiteY1"/>
                  </a:cxn>
                </a:cxnLst>
                <a:rect l="l" t="t" r="r" b="b"/>
                <a:pathLst>
                  <a:path w="19050" h="19050">
                    <a:moveTo>
                      <a:pt x="0" y="26956"/>
                    </a:moveTo>
                    <a:lnTo>
                      <a:pt x="26956"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sp>
            <p:nvSpPr>
              <p:cNvPr id="93" name="Freeform: Shape 162">
                <a:extLst>
                  <a:ext uri="{FF2B5EF4-FFF2-40B4-BE49-F238E27FC236}">
                    <a16:creationId xmlns:a16="http://schemas.microsoft.com/office/drawing/2014/main" id="{5DE5832E-62A1-4627-84C3-249C6FC20822}"/>
                  </a:ext>
                </a:extLst>
              </p:cNvPr>
              <p:cNvSpPr/>
              <p:nvPr/>
            </p:nvSpPr>
            <p:spPr>
              <a:xfrm>
                <a:off x="6140481" y="3202877"/>
                <a:ext cx="9525" cy="28575"/>
              </a:xfrm>
              <a:custGeom>
                <a:avLst/>
                <a:gdLst>
                  <a:gd name="connsiteX0" fmla="*/ 0 w 9525"/>
                  <a:gd name="connsiteY0" fmla="*/ 36767 h 28575"/>
                  <a:gd name="connsiteX1" fmla="*/ 9811 w 9525"/>
                  <a:gd name="connsiteY1" fmla="*/ 0 h 28575"/>
                </a:gdLst>
                <a:ahLst/>
                <a:cxnLst>
                  <a:cxn ang="0">
                    <a:pos x="connsiteX0" y="connsiteY0"/>
                  </a:cxn>
                  <a:cxn ang="0">
                    <a:pos x="connsiteX1" y="connsiteY1"/>
                  </a:cxn>
                </a:cxnLst>
                <a:rect l="l" t="t" r="r" b="b"/>
                <a:pathLst>
                  <a:path w="9525" h="28575">
                    <a:moveTo>
                      <a:pt x="0" y="36767"/>
                    </a:moveTo>
                    <a:lnTo>
                      <a:pt x="9811" y="0"/>
                    </a:lnTo>
                  </a:path>
                </a:pathLst>
              </a:custGeom>
              <a:grpFill/>
              <a:ln w="19050" cap="flat">
                <a:solidFill>
                  <a:srgbClr val="1F497D"/>
                </a:solidFill>
                <a:prstDash val="solid"/>
                <a:round/>
              </a:ln>
            </p:spPr>
            <p:txBody>
              <a:bodyPr rtlCol="0" anchor="ctr"/>
              <a:lstStyle/>
              <a:p>
                <a:pPr>
                  <a:defRPr/>
                </a:pPr>
                <a:endParaRPr lang="en-GB" kern="0" dirty="0">
                  <a:solidFill>
                    <a:prstClr val="black"/>
                  </a:solidFill>
                </a:endParaRPr>
              </a:p>
            </p:txBody>
          </p:sp>
        </p:grpSp>
      </p:grpSp>
    </p:spTree>
    <p:extLst>
      <p:ext uri="{BB962C8B-B14F-4D97-AF65-F5344CB8AC3E}">
        <p14:creationId xmlns:p14="http://schemas.microsoft.com/office/powerpoint/2010/main" val="352391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What is Burden on Site Resources? </a:t>
            </a: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18</a:t>
            </a:fld>
            <a:endParaRPr lang="en-US" dirty="0"/>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dirty="0"/>
              <a:t>© WCG 2021 </a:t>
            </a:r>
          </a:p>
        </p:txBody>
      </p:sp>
      <p:grpSp>
        <p:nvGrpSpPr>
          <p:cNvPr id="6" name="Group 5">
            <a:extLst>
              <a:ext uri="{FF2B5EF4-FFF2-40B4-BE49-F238E27FC236}">
                <a16:creationId xmlns:a16="http://schemas.microsoft.com/office/drawing/2014/main" id="{09D1C3BC-6606-4DBE-BC63-EDEBEE8758EF}"/>
              </a:ext>
            </a:extLst>
          </p:cNvPr>
          <p:cNvGrpSpPr/>
          <p:nvPr/>
        </p:nvGrpSpPr>
        <p:grpSpPr>
          <a:xfrm>
            <a:off x="794808" y="1696250"/>
            <a:ext cx="9113691" cy="4537162"/>
            <a:chOff x="465024" y="1711239"/>
            <a:chExt cx="8309821" cy="4537161"/>
          </a:xfrm>
        </p:grpSpPr>
        <p:grpSp>
          <p:nvGrpSpPr>
            <p:cNvPr id="9" name="Group 8">
              <a:extLst>
                <a:ext uri="{FF2B5EF4-FFF2-40B4-BE49-F238E27FC236}">
                  <a16:creationId xmlns:a16="http://schemas.microsoft.com/office/drawing/2014/main" id="{8ED348CD-B1A1-4AD7-B7EA-211D0B02C113}"/>
                </a:ext>
              </a:extLst>
            </p:cNvPr>
            <p:cNvGrpSpPr/>
            <p:nvPr/>
          </p:nvGrpSpPr>
          <p:grpSpPr>
            <a:xfrm>
              <a:off x="465024" y="1711239"/>
              <a:ext cx="2455409" cy="4537161"/>
              <a:chOff x="3531357" y="-6126227"/>
              <a:chExt cx="5129285" cy="10751449"/>
            </a:xfrm>
          </p:grpSpPr>
          <p:sp>
            <p:nvSpPr>
              <p:cNvPr id="26" name="Shape">
                <a:extLst>
                  <a:ext uri="{FF2B5EF4-FFF2-40B4-BE49-F238E27FC236}">
                    <a16:creationId xmlns:a16="http://schemas.microsoft.com/office/drawing/2014/main" id="{A503A589-0670-4156-99E3-2EE114A6D0C4}"/>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7" name="Circle">
                <a:extLst>
                  <a:ext uri="{FF2B5EF4-FFF2-40B4-BE49-F238E27FC236}">
                    <a16:creationId xmlns:a16="http://schemas.microsoft.com/office/drawing/2014/main" id="{8DAB186A-014B-4845-9AAE-4C88807081DE}"/>
                  </a:ext>
                </a:extLst>
              </p:cNvPr>
              <p:cNvSpPr/>
              <p:nvPr/>
            </p:nvSpPr>
            <p:spPr>
              <a:xfrm>
                <a:off x="5080757" y="-5427726"/>
                <a:ext cx="2035793" cy="2035791"/>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8" name="Circle">
                <a:extLst>
                  <a:ext uri="{FF2B5EF4-FFF2-40B4-BE49-F238E27FC236}">
                    <a16:creationId xmlns:a16="http://schemas.microsoft.com/office/drawing/2014/main" id="{CAA5780D-F7CF-4368-80E2-7870B05E026C}"/>
                  </a:ext>
                </a:extLst>
              </p:cNvPr>
              <p:cNvSpPr/>
              <p:nvPr/>
            </p:nvSpPr>
            <p:spPr>
              <a:xfrm>
                <a:off x="5080758" y="-29766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29" name="Circle">
                <a:extLst>
                  <a:ext uri="{FF2B5EF4-FFF2-40B4-BE49-F238E27FC236}">
                    <a16:creationId xmlns:a16="http://schemas.microsoft.com/office/drawing/2014/main" id="{5AE0422B-5F47-4EC7-9D97-3B9923F697B6}"/>
                  </a:ext>
                </a:extLst>
              </p:cNvPr>
              <p:cNvSpPr/>
              <p:nvPr/>
            </p:nvSpPr>
            <p:spPr>
              <a:xfrm>
                <a:off x="5080758" y="-512826"/>
                <a:ext cx="2035792" cy="2035792"/>
              </a:xfrm>
              <a:prstGeom prst="ellipse">
                <a:avLst/>
              </a:prstGeom>
              <a:solidFill>
                <a:srgbClr val="FFFFFF"/>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0" name="Shape">
                <a:extLst>
                  <a:ext uri="{FF2B5EF4-FFF2-40B4-BE49-F238E27FC236}">
                    <a16:creationId xmlns:a16="http://schemas.microsoft.com/office/drawing/2014/main" id="{545C8809-A627-4570-8581-A7E2BE6DE799}"/>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chemeClr val="accent5">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1" name="Shape">
                <a:extLst>
                  <a:ext uri="{FF2B5EF4-FFF2-40B4-BE49-F238E27FC236}">
                    <a16:creationId xmlns:a16="http://schemas.microsoft.com/office/drawing/2014/main" id="{3D50DA80-65F9-417D-B9CB-47EB07194384}"/>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5"/>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2" name="Shape">
                <a:extLst>
                  <a:ext uri="{FF2B5EF4-FFF2-40B4-BE49-F238E27FC236}">
                    <a16:creationId xmlns:a16="http://schemas.microsoft.com/office/drawing/2014/main" id="{063117F3-9DC1-4A09-BCE4-A3D89528C1EC}"/>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4">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3" name="Shape">
                <a:extLst>
                  <a:ext uri="{FF2B5EF4-FFF2-40B4-BE49-F238E27FC236}">
                    <a16:creationId xmlns:a16="http://schemas.microsoft.com/office/drawing/2014/main" id="{DA2D182F-36E2-434A-B692-1EAD57578BDD}"/>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4"/>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4" name="Shape">
                <a:extLst>
                  <a:ext uri="{FF2B5EF4-FFF2-40B4-BE49-F238E27FC236}">
                    <a16:creationId xmlns:a16="http://schemas.microsoft.com/office/drawing/2014/main" id="{D61B75CE-6C44-48C2-9224-4CC4955F40BC}"/>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6">
                  <a:lumMod val="50000"/>
                </a:schemeClr>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5" name="Shape">
                <a:extLst>
                  <a:ext uri="{FF2B5EF4-FFF2-40B4-BE49-F238E27FC236}">
                    <a16:creationId xmlns:a16="http://schemas.microsoft.com/office/drawing/2014/main" id="{3AC476B0-858C-4311-8DA3-08EBE4674F46}"/>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6" name="Shape">
                <a:extLst>
                  <a:ext uri="{FF2B5EF4-FFF2-40B4-BE49-F238E27FC236}">
                    <a16:creationId xmlns:a16="http://schemas.microsoft.com/office/drawing/2014/main" id="{6F3A968E-A6D5-4F45-8A45-241506F4C0CC}"/>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7" name="Shape">
                <a:extLst>
                  <a:ext uri="{FF2B5EF4-FFF2-40B4-BE49-F238E27FC236}">
                    <a16:creationId xmlns:a16="http://schemas.microsoft.com/office/drawing/2014/main" id="{4A095FBD-161A-4D17-84EA-096E39BF1312}"/>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8" name="Shape">
                <a:extLst>
                  <a:ext uri="{FF2B5EF4-FFF2-40B4-BE49-F238E27FC236}">
                    <a16:creationId xmlns:a16="http://schemas.microsoft.com/office/drawing/2014/main" id="{F4E1FDE6-65EB-43B7-99B0-9AAF6B1DC20C}"/>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39" name="Shape">
                <a:extLst>
                  <a:ext uri="{FF2B5EF4-FFF2-40B4-BE49-F238E27FC236}">
                    <a16:creationId xmlns:a16="http://schemas.microsoft.com/office/drawing/2014/main" id="{6F917F65-A541-4C90-8413-7A82AAA86DDE}"/>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40" name="Shape">
                <a:extLst>
                  <a:ext uri="{FF2B5EF4-FFF2-40B4-BE49-F238E27FC236}">
                    <a16:creationId xmlns:a16="http://schemas.microsoft.com/office/drawing/2014/main" id="{7F22B504-CF2F-41BD-BB11-61210415864B}"/>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41" name="Shape">
                <a:extLst>
                  <a:ext uri="{FF2B5EF4-FFF2-40B4-BE49-F238E27FC236}">
                    <a16:creationId xmlns:a16="http://schemas.microsoft.com/office/drawing/2014/main" id="{CD2664EC-2595-4994-A7D6-C70CBCB7DF4B}"/>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sp>
            <p:nvSpPr>
              <p:cNvPr id="42" name="Rectangle">
                <a:extLst>
                  <a:ext uri="{FF2B5EF4-FFF2-40B4-BE49-F238E27FC236}">
                    <a16:creationId xmlns:a16="http://schemas.microsoft.com/office/drawing/2014/main" id="{ADF61576-A776-41B4-970D-5C5D067D2EC2}"/>
                  </a:ext>
                </a:extLst>
              </p:cNvPr>
              <p:cNvSpPr/>
              <p:nvPr/>
            </p:nvSpPr>
            <p:spPr>
              <a:xfrm>
                <a:off x="5576057" y="2433575"/>
                <a:ext cx="1052323" cy="2191647"/>
              </a:xfrm>
              <a:prstGeom prst="rect">
                <a:avLst/>
              </a:prstGeom>
              <a:solidFill>
                <a:srgbClr val="939496"/>
              </a:solidFill>
              <a:ln w="12700">
                <a:miter lim="400000"/>
              </a:ln>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57189">
                  <a:defRPr sz="3000">
                    <a:solidFill>
                      <a:srgbClr val="FFFFFF"/>
                    </a:solidFill>
                    <a:effectLst>
                      <a:outerShdw blurRad="38100" dist="12700" dir="5400000" rotWithShape="0">
                        <a:srgbClr val="000000">
                          <a:alpha val="50000"/>
                        </a:srgbClr>
                      </a:outerShdw>
                    </a:effectLst>
                  </a:defRPr>
                </a:pPr>
                <a:endParaRPr lang="en-US" sz="2251" noProof="1">
                  <a:solidFill>
                    <a:srgbClr val="FFFFFF"/>
                  </a:solidFill>
                  <a:effectLst>
                    <a:outerShdw blurRad="38100" dist="12700" dir="5400000" rotWithShape="0">
                      <a:srgbClr val="000000">
                        <a:alpha val="50000"/>
                      </a:srgbClr>
                    </a:outerShdw>
                  </a:effectLst>
                  <a:latin typeface="Calibri" panose="020F0502020204030204"/>
                </a:endParaRPr>
              </a:p>
            </p:txBody>
          </p:sp>
        </p:grpSp>
        <p:sp>
          <p:nvSpPr>
            <p:cNvPr id="10" name="TextBox 9">
              <a:extLst>
                <a:ext uri="{FF2B5EF4-FFF2-40B4-BE49-F238E27FC236}">
                  <a16:creationId xmlns:a16="http://schemas.microsoft.com/office/drawing/2014/main" id="{A7B25A40-ABD2-4DD1-8DCC-F29FD80E093E}"/>
                </a:ext>
              </a:extLst>
            </p:cNvPr>
            <p:cNvSpPr txBox="1"/>
            <p:nvPr/>
          </p:nvSpPr>
          <p:spPr>
            <a:xfrm>
              <a:off x="1465623" y="195964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11" name="TextBox 10">
              <a:extLst>
                <a:ext uri="{FF2B5EF4-FFF2-40B4-BE49-F238E27FC236}">
                  <a16:creationId xmlns:a16="http://schemas.microsoft.com/office/drawing/2014/main" id="{5F8F9FFE-16CB-4BF5-98FB-6AE8D2517278}"/>
                </a:ext>
              </a:extLst>
            </p:cNvPr>
            <p:cNvSpPr txBox="1"/>
            <p:nvPr/>
          </p:nvSpPr>
          <p:spPr>
            <a:xfrm>
              <a:off x="1423311" y="3027619"/>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12" name="TextBox 11">
              <a:extLst>
                <a:ext uri="{FF2B5EF4-FFF2-40B4-BE49-F238E27FC236}">
                  <a16:creationId xmlns:a16="http://schemas.microsoft.com/office/drawing/2014/main" id="{3DAA27AE-6C22-4E1E-8F59-9D43639B65E4}"/>
                </a:ext>
              </a:extLst>
            </p:cNvPr>
            <p:cNvSpPr txBox="1"/>
            <p:nvPr/>
          </p:nvSpPr>
          <p:spPr>
            <a:xfrm>
              <a:off x="1448163" y="4113098"/>
              <a:ext cx="488470" cy="923330"/>
            </a:xfrm>
            <a:prstGeom prst="rect">
              <a:avLst/>
            </a:prstGeom>
            <a:noFill/>
          </p:spPr>
          <p:txBody>
            <a:bodyPr wrap="none" rtlCol="0" anchor="ctr">
              <a:spAutoFit/>
            </a:bodyPr>
            <a:lstStyle/>
            <a:p>
              <a:pPr algn="ctr">
                <a:defRPr/>
              </a:pPr>
              <a:r>
                <a:rPr lang="en-US" sz="5400" b="1" noProof="1">
                  <a:solidFill>
                    <a:prstClr val="white"/>
                  </a:solidFill>
                  <a:effectLst>
                    <a:outerShdw blurRad="38100" dist="38100" dir="2700000" algn="tl">
                      <a:srgbClr val="000000">
                        <a:alpha val="43137"/>
                      </a:srgbClr>
                    </a:outerShdw>
                  </a:effectLst>
                  <a:latin typeface="Calibri" panose="020F0502020204030204"/>
                </a:rPr>
                <a:t>3</a:t>
              </a:r>
            </a:p>
          </p:txBody>
        </p:sp>
        <p:grpSp>
          <p:nvGrpSpPr>
            <p:cNvPr id="13" name="Group 12">
              <a:extLst>
                <a:ext uri="{FF2B5EF4-FFF2-40B4-BE49-F238E27FC236}">
                  <a16:creationId xmlns:a16="http://schemas.microsoft.com/office/drawing/2014/main" id="{61BFB319-9E00-463F-87A1-A52573596E53}"/>
                </a:ext>
              </a:extLst>
            </p:cNvPr>
            <p:cNvGrpSpPr/>
            <p:nvPr/>
          </p:nvGrpSpPr>
          <p:grpSpPr>
            <a:xfrm>
              <a:off x="4040920" y="1843077"/>
              <a:ext cx="4733925" cy="788009"/>
              <a:chOff x="4838699" y="999165"/>
              <a:chExt cx="7069878" cy="1050680"/>
            </a:xfrm>
          </p:grpSpPr>
          <p:sp>
            <p:nvSpPr>
              <p:cNvPr id="24" name="Rectangle 23">
                <a:extLst>
                  <a:ext uri="{FF2B5EF4-FFF2-40B4-BE49-F238E27FC236}">
                    <a16:creationId xmlns:a16="http://schemas.microsoft.com/office/drawing/2014/main" id="{C1E0836B-C2D6-4B58-B51A-7AFB585A100A}"/>
                  </a:ext>
                </a:extLst>
              </p:cNvPr>
              <p:cNvSpPr/>
              <p:nvPr/>
            </p:nvSpPr>
            <p:spPr>
              <a:xfrm>
                <a:off x="4838700" y="1649564"/>
                <a:ext cx="6515099" cy="400281"/>
              </a:xfrm>
              <a:prstGeom prst="rect">
                <a:avLst/>
              </a:prstGeom>
            </p:spPr>
            <p:txBody>
              <a:bodyPr wrap="square">
                <a:spAutoFit/>
              </a:bodyPr>
              <a:lstStyle/>
              <a:p>
                <a:pPr algn="just">
                  <a:defRPr/>
                </a:pPr>
                <a:endParaRPr lang="en-US" sz="1351" noProof="1">
                  <a:solidFill>
                    <a:prstClr val="black"/>
                  </a:solidFill>
                  <a:latin typeface="Calibri" panose="020F0502020204030204"/>
                </a:endParaRPr>
              </a:p>
            </p:txBody>
          </p:sp>
          <p:sp>
            <p:nvSpPr>
              <p:cNvPr id="25" name="Rectangle 24">
                <a:extLst>
                  <a:ext uri="{FF2B5EF4-FFF2-40B4-BE49-F238E27FC236}">
                    <a16:creationId xmlns:a16="http://schemas.microsoft.com/office/drawing/2014/main" id="{6851593E-2E1A-4A4E-B5D1-0693DC4275CF}"/>
                  </a:ext>
                </a:extLst>
              </p:cNvPr>
              <p:cNvSpPr/>
              <p:nvPr/>
            </p:nvSpPr>
            <p:spPr>
              <a:xfrm>
                <a:off x="4838699" y="999165"/>
                <a:ext cx="7069878" cy="492443"/>
              </a:xfrm>
              <a:prstGeom prst="rect">
                <a:avLst/>
              </a:prstGeom>
            </p:spPr>
            <p:txBody>
              <a:bodyPr wrap="square" anchor="b">
                <a:spAutoFit/>
              </a:bodyPr>
              <a:lstStyle/>
              <a:p>
                <a:pPr>
                  <a:defRPr/>
                </a:pPr>
                <a:r>
                  <a:rPr lang="en-US" b="1" cap="all" noProof="1">
                    <a:solidFill>
                      <a:prstClr val="black"/>
                    </a:solidFill>
                    <a:latin typeface="Helvetica" pitchFamily="2" charset="0"/>
                  </a:rPr>
                  <a:t>61% SITES &gt; 80 hours/month staff time</a:t>
                </a:r>
              </a:p>
            </p:txBody>
          </p:sp>
        </p:grpSp>
        <p:grpSp>
          <p:nvGrpSpPr>
            <p:cNvPr id="14" name="Group 13">
              <a:extLst>
                <a:ext uri="{FF2B5EF4-FFF2-40B4-BE49-F238E27FC236}">
                  <a16:creationId xmlns:a16="http://schemas.microsoft.com/office/drawing/2014/main" id="{F1F5B6D3-BE2C-4764-A065-7AFBE297961E}"/>
                </a:ext>
              </a:extLst>
            </p:cNvPr>
            <p:cNvGrpSpPr/>
            <p:nvPr/>
          </p:nvGrpSpPr>
          <p:grpSpPr>
            <a:xfrm>
              <a:off x="4029075" y="3183642"/>
              <a:ext cx="4374297" cy="850378"/>
              <a:chOff x="4838699" y="1081547"/>
              <a:chExt cx="6532791" cy="1133839"/>
            </a:xfrm>
          </p:grpSpPr>
          <p:sp>
            <p:nvSpPr>
              <p:cNvPr id="22" name="Rectangle 21">
                <a:extLst>
                  <a:ext uri="{FF2B5EF4-FFF2-40B4-BE49-F238E27FC236}">
                    <a16:creationId xmlns:a16="http://schemas.microsoft.com/office/drawing/2014/main" id="{66126D92-B530-477C-BAFA-06842E776EF2}"/>
                  </a:ext>
                </a:extLst>
              </p:cNvPr>
              <p:cNvSpPr/>
              <p:nvPr/>
            </p:nvSpPr>
            <p:spPr>
              <a:xfrm>
                <a:off x="4838700" y="1517758"/>
                <a:ext cx="6515100" cy="697628"/>
              </a:xfrm>
              <a:prstGeom prst="rect">
                <a:avLst/>
              </a:prstGeom>
            </p:spPr>
            <p:txBody>
              <a:bodyPr wrap="square">
                <a:spAutoFit/>
              </a:bodyPr>
              <a:lstStyle/>
              <a:p>
                <a:pPr>
                  <a:defRPr/>
                </a:pPr>
                <a:r>
                  <a:rPr lang="en-US" sz="1400" noProof="1">
                    <a:solidFill>
                      <a:prstClr val="black"/>
                    </a:solidFill>
                    <a:latin typeface="Helvetica" pitchFamily="2" charset="0"/>
                  </a:rPr>
                  <a:t>Range from $17-$39, not including monitoring and annual archiving costs</a:t>
                </a:r>
              </a:p>
            </p:txBody>
          </p:sp>
          <p:sp>
            <p:nvSpPr>
              <p:cNvPr id="23" name="Rectangle 22">
                <a:extLst>
                  <a:ext uri="{FF2B5EF4-FFF2-40B4-BE49-F238E27FC236}">
                    <a16:creationId xmlns:a16="http://schemas.microsoft.com/office/drawing/2014/main" id="{A4A2768B-5FF2-431E-82E8-BD3979CB1B20}"/>
                  </a:ext>
                </a:extLst>
              </p:cNvPr>
              <p:cNvSpPr/>
              <p:nvPr/>
            </p:nvSpPr>
            <p:spPr>
              <a:xfrm>
                <a:off x="4838699" y="1081547"/>
                <a:ext cx="6532791" cy="492444"/>
              </a:xfrm>
              <a:prstGeom prst="rect">
                <a:avLst/>
              </a:prstGeom>
            </p:spPr>
            <p:txBody>
              <a:bodyPr wrap="square" anchor="b">
                <a:spAutoFit/>
              </a:bodyPr>
              <a:lstStyle/>
              <a:p>
                <a:pPr>
                  <a:defRPr/>
                </a:pPr>
                <a:r>
                  <a:rPr lang="en-US" b="1" cap="all" noProof="1">
                    <a:solidFill>
                      <a:prstClr val="black"/>
                    </a:solidFill>
                    <a:latin typeface="Helvetica" pitchFamily="2" charset="0"/>
                  </a:rPr>
                  <a:t>$26 - ACTUAL SITE COSTS PER REPORT</a:t>
                </a:r>
              </a:p>
            </p:txBody>
          </p:sp>
        </p:grpSp>
        <p:grpSp>
          <p:nvGrpSpPr>
            <p:cNvPr id="15" name="Group 14">
              <a:extLst>
                <a:ext uri="{FF2B5EF4-FFF2-40B4-BE49-F238E27FC236}">
                  <a16:creationId xmlns:a16="http://schemas.microsoft.com/office/drawing/2014/main" id="{96CDE637-389E-4BE8-9F5C-2D1AF2A776B1}"/>
                </a:ext>
              </a:extLst>
            </p:cNvPr>
            <p:cNvGrpSpPr/>
            <p:nvPr/>
          </p:nvGrpSpPr>
          <p:grpSpPr>
            <a:xfrm>
              <a:off x="4029075" y="4551503"/>
              <a:ext cx="4733926" cy="634932"/>
              <a:chOff x="4838699" y="1213358"/>
              <a:chExt cx="7069879" cy="846575"/>
            </a:xfrm>
          </p:grpSpPr>
          <p:sp>
            <p:nvSpPr>
              <p:cNvPr id="20" name="Rectangle 19">
                <a:extLst>
                  <a:ext uri="{FF2B5EF4-FFF2-40B4-BE49-F238E27FC236}">
                    <a16:creationId xmlns:a16="http://schemas.microsoft.com/office/drawing/2014/main" id="{4699942F-DCD3-4311-98AB-1CE6A59E4F56}"/>
                  </a:ext>
                </a:extLst>
              </p:cNvPr>
              <p:cNvSpPr/>
              <p:nvPr/>
            </p:nvSpPr>
            <p:spPr>
              <a:xfrm>
                <a:off x="4838700" y="1649564"/>
                <a:ext cx="6515101" cy="410369"/>
              </a:xfrm>
              <a:prstGeom prst="rect">
                <a:avLst/>
              </a:prstGeom>
            </p:spPr>
            <p:txBody>
              <a:bodyPr wrap="square">
                <a:spAutoFit/>
              </a:bodyPr>
              <a:lstStyle/>
              <a:p>
                <a:pPr algn="just">
                  <a:defRPr/>
                </a:pPr>
                <a:r>
                  <a:rPr lang="en-US" sz="1400" noProof="1">
                    <a:solidFill>
                      <a:prstClr val="black"/>
                    </a:solidFill>
                    <a:latin typeface="Helvetica" pitchFamily="2" charset="0"/>
                  </a:rPr>
                  <a:t>51% Gross Margin per Safety Report </a:t>
                </a:r>
              </a:p>
            </p:txBody>
          </p:sp>
          <p:sp>
            <p:nvSpPr>
              <p:cNvPr id="21" name="Rectangle 20">
                <a:extLst>
                  <a:ext uri="{FF2B5EF4-FFF2-40B4-BE49-F238E27FC236}">
                    <a16:creationId xmlns:a16="http://schemas.microsoft.com/office/drawing/2014/main" id="{A7BB153F-C7AD-42D1-97CB-B81BF883F026}"/>
                  </a:ext>
                </a:extLst>
              </p:cNvPr>
              <p:cNvSpPr/>
              <p:nvPr/>
            </p:nvSpPr>
            <p:spPr>
              <a:xfrm>
                <a:off x="4838699" y="1213358"/>
                <a:ext cx="7069879" cy="492442"/>
              </a:xfrm>
              <a:prstGeom prst="rect">
                <a:avLst/>
              </a:prstGeom>
            </p:spPr>
            <p:txBody>
              <a:bodyPr wrap="square" anchor="b">
                <a:spAutoFit/>
              </a:bodyPr>
              <a:lstStyle/>
              <a:p>
                <a:pPr>
                  <a:defRPr/>
                </a:pPr>
                <a:r>
                  <a:rPr lang="en-US" b="1" cap="all" noProof="1">
                    <a:solidFill>
                      <a:prstClr val="black"/>
                    </a:solidFill>
                    <a:latin typeface="Helvetica" pitchFamily="2" charset="0"/>
                  </a:rPr>
                  <a:t>$45 – AVERAGE SITE BUDGET PER REPORT</a:t>
                </a:r>
              </a:p>
            </p:txBody>
          </p:sp>
        </p:grpSp>
        <p:sp>
          <p:nvSpPr>
            <p:cNvPr id="16" name="Oval 15">
              <a:extLst>
                <a:ext uri="{FF2B5EF4-FFF2-40B4-BE49-F238E27FC236}">
                  <a16:creationId xmlns:a16="http://schemas.microsoft.com/office/drawing/2014/main" id="{DFD32CC2-9E5C-498F-AC04-8843CAFAE4C3}"/>
                </a:ext>
              </a:extLst>
            </p:cNvPr>
            <p:cNvSpPr/>
            <p:nvPr/>
          </p:nvSpPr>
          <p:spPr>
            <a:xfrm>
              <a:off x="3609644" y="1839512"/>
              <a:ext cx="419100" cy="419100"/>
            </a:xfrm>
            <a:prstGeom prst="ellipse">
              <a:avLst/>
            </a:prstGeom>
            <a:solidFill>
              <a:schemeClr val="accent5"/>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1</a:t>
              </a:r>
            </a:p>
          </p:txBody>
        </p:sp>
        <p:sp>
          <p:nvSpPr>
            <p:cNvPr id="17" name="Oval 16">
              <a:extLst>
                <a:ext uri="{FF2B5EF4-FFF2-40B4-BE49-F238E27FC236}">
                  <a16:creationId xmlns:a16="http://schemas.microsoft.com/office/drawing/2014/main" id="{6C384A38-6FC1-4176-8BD5-1E915FEE6B8F}"/>
                </a:ext>
              </a:extLst>
            </p:cNvPr>
            <p:cNvSpPr/>
            <p:nvPr/>
          </p:nvSpPr>
          <p:spPr>
            <a:xfrm>
              <a:off x="3609644" y="3180877"/>
              <a:ext cx="419100" cy="419100"/>
            </a:xfrm>
            <a:prstGeom prst="ellipse">
              <a:avLst/>
            </a:prstGeom>
            <a:solidFill>
              <a:schemeClr val="accent4"/>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2</a:t>
              </a:r>
            </a:p>
          </p:txBody>
        </p:sp>
        <p:sp>
          <p:nvSpPr>
            <p:cNvPr id="18" name="Oval 17">
              <a:extLst>
                <a:ext uri="{FF2B5EF4-FFF2-40B4-BE49-F238E27FC236}">
                  <a16:creationId xmlns:a16="http://schemas.microsoft.com/office/drawing/2014/main" id="{91C132E7-570F-4565-84D2-CF37C8D07321}"/>
                </a:ext>
              </a:extLst>
            </p:cNvPr>
            <p:cNvSpPr/>
            <p:nvPr/>
          </p:nvSpPr>
          <p:spPr>
            <a:xfrm>
              <a:off x="3609644" y="4559313"/>
              <a:ext cx="419100" cy="419100"/>
            </a:xfrm>
            <a:prstGeom prst="ellipse">
              <a:avLst/>
            </a:prstGeom>
            <a:solidFill>
              <a:schemeClr val="accent6"/>
            </a:solidFill>
            <a:ln>
              <a:noFill/>
            </a:ln>
            <a:effectLst>
              <a:innerShdw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lang="en-US" sz="2100" b="1" noProof="1">
                  <a:solidFill>
                    <a:prstClr val="white"/>
                  </a:solidFill>
                  <a:effectLst>
                    <a:outerShdw blurRad="38100" dist="38100" dir="2700000" algn="tl">
                      <a:srgbClr val="000000">
                        <a:alpha val="43137"/>
                      </a:srgbClr>
                    </a:outerShdw>
                  </a:effectLst>
                  <a:latin typeface="Calibri" panose="020F0502020204030204"/>
                </a:rPr>
                <a:t>3</a:t>
              </a:r>
            </a:p>
          </p:txBody>
        </p:sp>
        <p:sp>
          <p:nvSpPr>
            <p:cNvPr id="19" name="Rectangle 18">
              <a:extLst>
                <a:ext uri="{FF2B5EF4-FFF2-40B4-BE49-F238E27FC236}">
                  <a16:creationId xmlns:a16="http://schemas.microsoft.com/office/drawing/2014/main" id="{81B3A38C-BBE1-42F0-9F69-2D6075F9CF31}"/>
                </a:ext>
              </a:extLst>
            </p:cNvPr>
            <p:cNvSpPr/>
            <p:nvPr/>
          </p:nvSpPr>
          <p:spPr>
            <a:xfrm>
              <a:off x="4028745" y="2185711"/>
              <a:ext cx="4224332" cy="523220"/>
            </a:xfrm>
            <a:prstGeom prst="rect">
              <a:avLst/>
            </a:prstGeom>
          </p:spPr>
          <p:txBody>
            <a:bodyPr wrap="square">
              <a:spAutoFit/>
            </a:bodyPr>
            <a:lstStyle/>
            <a:p>
              <a:r>
                <a:rPr lang="en-US" sz="1400" noProof="1">
                  <a:solidFill>
                    <a:prstClr val="black"/>
                  </a:solidFill>
                  <a:latin typeface="Helvetica" pitchFamily="2" charset="0"/>
                </a:rPr>
                <a:t>Including triage, review, forwarding, archiving and monitoring</a:t>
              </a:r>
              <a:endParaRPr lang="en-US" sz="1400" dirty="0">
                <a:latin typeface="Helvetica" pitchFamily="2" charset="0"/>
              </a:endParaRPr>
            </a:p>
          </p:txBody>
        </p:sp>
      </p:grpSp>
      <p:sp>
        <p:nvSpPr>
          <p:cNvPr id="43" name="Rectangle 42">
            <a:extLst>
              <a:ext uri="{FF2B5EF4-FFF2-40B4-BE49-F238E27FC236}">
                <a16:creationId xmlns:a16="http://schemas.microsoft.com/office/drawing/2014/main" id="{27219A7B-A22B-48B4-8EB6-F88082AC485E}"/>
              </a:ext>
            </a:extLst>
          </p:cNvPr>
          <p:cNvSpPr/>
          <p:nvPr/>
        </p:nvSpPr>
        <p:spPr>
          <a:xfrm>
            <a:off x="576073" y="1169113"/>
            <a:ext cx="9319436" cy="5101249"/>
          </a:xfrm>
          <a:prstGeom prst="rect">
            <a:avLst/>
          </a:prstGeom>
          <a:solidFill>
            <a:srgbClr val="026CB6">
              <a:alpha val="50000"/>
            </a:srgbClr>
          </a:solidFill>
          <a:ln w="12700" cap="flat" cmpd="sng" algn="ctr">
            <a:noFill/>
            <a:prstDash val="dash"/>
            <a:miter lim="800000"/>
          </a:ln>
          <a:effectLst/>
        </p:spPr>
        <p:txBody>
          <a:bodyPr rtlCol="0" anchor="ctr"/>
          <a:lstStyle/>
          <a:p>
            <a:pPr algn="ctr">
              <a:defRPr/>
            </a:pPr>
            <a:endParaRPr lang="en-GB" kern="0" dirty="0">
              <a:solidFill>
                <a:prstClr val="white"/>
              </a:solidFill>
              <a:latin typeface="Arial" panose="020B0604020202020204"/>
            </a:endParaRPr>
          </a:p>
        </p:txBody>
      </p:sp>
    </p:spTree>
    <p:extLst>
      <p:ext uri="{BB962C8B-B14F-4D97-AF65-F5344CB8AC3E}">
        <p14:creationId xmlns:p14="http://schemas.microsoft.com/office/powerpoint/2010/main" val="276008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2150596" y="844065"/>
            <a:ext cx="8204983" cy="1782056"/>
            <a:chOff x="2150596" y="984503"/>
            <a:chExt cx="8204983" cy="1804742"/>
          </a:xfrm>
        </p:grpSpPr>
        <p:sp>
          <p:nvSpPr>
            <p:cNvPr id="6" name="object 6"/>
            <p:cNvSpPr/>
            <p:nvPr/>
          </p:nvSpPr>
          <p:spPr>
            <a:xfrm>
              <a:off x="2150596" y="984503"/>
              <a:ext cx="8204983" cy="1804742"/>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4578095" y="1559051"/>
              <a:ext cx="3765804" cy="185927"/>
            </a:xfrm>
            <a:prstGeom prst="rect">
              <a:avLst/>
            </a:prstGeom>
            <a:blipFill>
              <a:blip r:embed="rId4" cstate="print"/>
              <a:stretch>
                <a:fillRect/>
              </a:stretch>
            </a:blipFill>
          </p:spPr>
          <p:txBody>
            <a:bodyPr wrap="square" lIns="0" tIns="0" rIns="0" bIns="0" rtlCol="0"/>
            <a:lstStyle/>
            <a:p>
              <a:endParaRPr dirty="0"/>
            </a:p>
          </p:txBody>
        </p:sp>
        <p:sp>
          <p:nvSpPr>
            <p:cNvPr id="12" name="object 7">
              <a:extLst>
                <a:ext uri="{FF2B5EF4-FFF2-40B4-BE49-F238E27FC236}">
                  <a16:creationId xmlns:a16="http://schemas.microsoft.com/office/drawing/2014/main" id="{2655E98E-F29A-4D7C-9F6D-A8DB3C2C4C5E}"/>
                </a:ext>
              </a:extLst>
            </p:cNvPr>
            <p:cNvSpPr/>
            <p:nvPr/>
          </p:nvSpPr>
          <p:spPr>
            <a:xfrm>
              <a:off x="4578095" y="1561200"/>
              <a:ext cx="3765804" cy="185927"/>
            </a:xfrm>
            <a:prstGeom prst="rect">
              <a:avLst/>
            </a:prstGeom>
            <a:blipFill>
              <a:blip r:embed="rId4" cstate="print"/>
              <a:stretch>
                <a:fillRect/>
              </a:stretch>
            </a:blipFill>
          </p:spPr>
          <p:txBody>
            <a:bodyPr wrap="square" lIns="0" tIns="0" rIns="0" bIns="0" rtlCol="0"/>
            <a:lstStyle/>
            <a:p>
              <a:endParaRPr dirty="0"/>
            </a:p>
          </p:txBody>
        </p:sp>
      </p:grpSp>
      <p:sp>
        <p:nvSpPr>
          <p:cNvPr id="4" name="object 4"/>
          <p:cNvSpPr txBox="1">
            <a:spLocks noGrp="1"/>
          </p:cNvSpPr>
          <p:nvPr>
            <p:ph type="title"/>
          </p:nvPr>
        </p:nvSpPr>
        <p:spPr>
          <a:xfrm>
            <a:off x="378662" y="331419"/>
            <a:ext cx="10867675" cy="321242"/>
          </a:xfrm>
          <a:prstGeom prst="rect">
            <a:avLst/>
          </a:prstGeom>
        </p:spPr>
        <p:txBody>
          <a:bodyPr vert="horz" wrap="square" lIns="0" tIns="13335" rIns="0" bIns="0" rtlCol="0">
            <a:spAutoFit/>
          </a:bodyPr>
          <a:lstStyle/>
          <a:p>
            <a:pPr marL="12700">
              <a:lnSpc>
                <a:spcPct val="100000"/>
              </a:lnSpc>
              <a:spcBef>
                <a:spcPts val="105"/>
              </a:spcBef>
            </a:pPr>
            <a:r>
              <a:rPr lang="en-US" sz="2000" b="0" dirty="0">
                <a:solidFill>
                  <a:schemeClr val="accent1"/>
                </a:solidFill>
                <a:latin typeface="Roboto Medium" panose="02000000000000000000" pitchFamily="2" charset="0"/>
                <a:ea typeface="Roboto Medium" panose="02000000000000000000" pitchFamily="2" charset="0"/>
                <a:cs typeface="+mj-cs"/>
              </a:rPr>
              <a:t>Major</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Goal</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of</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the</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New</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Regulation</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was</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to</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Address</a:t>
            </a:r>
            <a:r>
              <a:rPr lang="en-US" sz="200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Overreporting</a:t>
            </a:r>
            <a:endParaRPr sz="2000" b="0" dirty="0">
              <a:solidFill>
                <a:schemeClr val="accent1"/>
              </a:solidFill>
              <a:latin typeface="Roboto Medium" panose="02000000000000000000" pitchFamily="2" charset="0"/>
              <a:ea typeface="Roboto Medium" panose="02000000000000000000" pitchFamily="2" charset="0"/>
              <a:cs typeface="+mj-cs"/>
            </a:endParaRPr>
          </a:p>
        </p:txBody>
      </p:sp>
      <p:sp>
        <p:nvSpPr>
          <p:cNvPr id="8" name="object 8"/>
          <p:cNvSpPr/>
          <p:nvPr/>
        </p:nvSpPr>
        <p:spPr>
          <a:xfrm>
            <a:off x="2150596" y="2742152"/>
            <a:ext cx="7387073" cy="2166569"/>
          </a:xfrm>
          <a:prstGeom prst="rect">
            <a:avLst/>
          </a:prstGeom>
          <a:blipFill>
            <a:blip r:embed="rId5" cstate="print"/>
            <a:stretch>
              <a:fillRect/>
            </a:stretch>
          </a:blipFill>
        </p:spPr>
        <p:txBody>
          <a:bodyPr wrap="square" lIns="0" tIns="0" rIns="0" bIns="0" rtlCol="0"/>
          <a:lstStyle/>
          <a:p>
            <a:endParaRPr dirty="0"/>
          </a:p>
        </p:txBody>
      </p:sp>
      <p:sp>
        <p:nvSpPr>
          <p:cNvPr id="9" name="object 9"/>
          <p:cNvSpPr txBox="1"/>
          <p:nvPr/>
        </p:nvSpPr>
        <p:spPr>
          <a:xfrm>
            <a:off x="2016760" y="5024638"/>
            <a:ext cx="4809490" cy="243656"/>
          </a:xfrm>
          <a:prstGeom prst="rect">
            <a:avLst/>
          </a:prstGeom>
        </p:spPr>
        <p:txBody>
          <a:bodyPr vert="horz" wrap="square" lIns="0" tIns="12700" rIns="0" bIns="0" rtlCol="0">
            <a:spAutoFit/>
          </a:bodyPr>
          <a:lstStyle/>
          <a:p>
            <a:pPr marL="12700">
              <a:lnSpc>
                <a:spcPct val="100000"/>
              </a:lnSpc>
              <a:spcBef>
                <a:spcPts val="100"/>
              </a:spcBef>
            </a:pPr>
            <a:r>
              <a:rPr sz="1500" dirty="0">
                <a:cs typeface="Carlito"/>
              </a:rPr>
              <a:t>In an audit </a:t>
            </a:r>
            <a:r>
              <a:rPr sz="1500" spc="-5" dirty="0">
                <a:cs typeface="Carlito"/>
              </a:rPr>
              <a:t>of 160 </a:t>
            </a:r>
            <a:r>
              <a:rPr sz="1500" spc="-10" dirty="0">
                <a:cs typeface="Carlito"/>
              </a:rPr>
              <a:t>expedited </a:t>
            </a:r>
            <a:r>
              <a:rPr sz="1500" dirty="0">
                <a:cs typeface="Carlito"/>
              </a:rPr>
              <a:t>IND</a:t>
            </a:r>
            <a:r>
              <a:rPr sz="1500" spc="-60" dirty="0">
                <a:cs typeface="Carlito"/>
              </a:rPr>
              <a:t> </a:t>
            </a:r>
            <a:r>
              <a:rPr sz="1500" spc="-5" dirty="0">
                <a:cs typeface="Carlito"/>
              </a:rPr>
              <a:t>reports:</a:t>
            </a:r>
            <a:endParaRPr sz="1500" dirty="0">
              <a:cs typeface="Carlito"/>
            </a:endParaRPr>
          </a:p>
        </p:txBody>
      </p:sp>
      <p:sp>
        <p:nvSpPr>
          <p:cNvPr id="10" name="object 10"/>
          <p:cNvSpPr txBox="1"/>
          <p:nvPr/>
        </p:nvSpPr>
        <p:spPr>
          <a:xfrm>
            <a:off x="2016760" y="5253213"/>
            <a:ext cx="8448040" cy="1397819"/>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500" spc="-5" dirty="0">
                <a:cs typeface="Carlito"/>
              </a:rPr>
              <a:t>54% </a:t>
            </a:r>
            <a:r>
              <a:rPr sz="1500" spc="-15" dirty="0">
                <a:cs typeface="Carlito"/>
              </a:rPr>
              <a:t>were </a:t>
            </a:r>
            <a:r>
              <a:rPr sz="1500" spc="-10" dirty="0">
                <a:cs typeface="Carlito"/>
              </a:rPr>
              <a:t>expedited </a:t>
            </a:r>
            <a:r>
              <a:rPr sz="1500" spc="-5" dirty="0">
                <a:cs typeface="Carlito"/>
              </a:rPr>
              <a:t>reports of </a:t>
            </a:r>
            <a:r>
              <a:rPr sz="1500" u="sng" spc="-10" dirty="0">
                <a:uFill>
                  <a:solidFill>
                    <a:srgbClr val="000000"/>
                  </a:solidFill>
                </a:uFill>
                <a:cs typeface="Carlito"/>
              </a:rPr>
              <a:t>expected</a:t>
            </a:r>
            <a:r>
              <a:rPr sz="1500" spc="-10" dirty="0">
                <a:cs typeface="Carlito"/>
              </a:rPr>
              <a:t> adverse events </a:t>
            </a:r>
            <a:r>
              <a:rPr sz="1500" spc="-5" dirty="0">
                <a:cs typeface="Carlito"/>
              </a:rPr>
              <a:t>listed </a:t>
            </a:r>
            <a:r>
              <a:rPr sz="1500" dirty="0">
                <a:cs typeface="Carlito"/>
              </a:rPr>
              <a:t>in </a:t>
            </a:r>
            <a:r>
              <a:rPr sz="1500" spc="-5" dirty="0">
                <a:cs typeface="Carlito"/>
              </a:rPr>
              <a:t>product </a:t>
            </a:r>
            <a:r>
              <a:rPr sz="1500" dirty="0">
                <a:cs typeface="Carlito"/>
              </a:rPr>
              <a:t>labeling </a:t>
            </a:r>
            <a:r>
              <a:rPr sz="1500" spc="-5" dirty="0">
                <a:cs typeface="Carlito"/>
              </a:rPr>
              <a:t>or </a:t>
            </a:r>
            <a:r>
              <a:rPr sz="1500" dirty="0">
                <a:cs typeface="Carlito"/>
              </a:rPr>
              <a:t>the</a:t>
            </a:r>
            <a:r>
              <a:rPr sz="1500" spc="70" dirty="0">
                <a:cs typeface="Carlito"/>
              </a:rPr>
              <a:t> </a:t>
            </a:r>
            <a:r>
              <a:rPr sz="1500" dirty="0">
                <a:cs typeface="Carlito"/>
              </a:rPr>
              <a:t>IB</a:t>
            </a:r>
          </a:p>
          <a:p>
            <a:pPr marL="299085" indent="-287020">
              <a:lnSpc>
                <a:spcPct val="100000"/>
              </a:lnSpc>
              <a:buFont typeface="Arial"/>
              <a:buChar char="•"/>
              <a:tabLst>
                <a:tab pos="299085" algn="l"/>
                <a:tab pos="299720" algn="l"/>
              </a:tabLst>
            </a:pPr>
            <a:r>
              <a:rPr sz="1500" spc="-5" dirty="0">
                <a:cs typeface="Carlito"/>
              </a:rPr>
              <a:t>The </a:t>
            </a:r>
            <a:r>
              <a:rPr lang="en-US" sz="1500" spc="-5" dirty="0">
                <a:cs typeface="Carlito"/>
              </a:rPr>
              <a:t>S</a:t>
            </a:r>
            <a:r>
              <a:rPr sz="1500" spc="-5" dirty="0">
                <a:cs typeface="Carlito"/>
              </a:rPr>
              <a:t>ponsor </a:t>
            </a:r>
            <a:r>
              <a:rPr sz="1500" dirty="0">
                <a:cs typeface="Carlito"/>
              </a:rPr>
              <a:t>did </a:t>
            </a:r>
            <a:r>
              <a:rPr sz="1500" spc="-5" dirty="0">
                <a:cs typeface="Carlito"/>
              </a:rPr>
              <a:t>not conclude that </a:t>
            </a:r>
            <a:r>
              <a:rPr sz="1500" dirty="0">
                <a:cs typeface="Carlito"/>
              </a:rPr>
              <a:t>the </a:t>
            </a:r>
            <a:r>
              <a:rPr sz="1500" spc="-5" dirty="0">
                <a:cs typeface="Carlito"/>
              </a:rPr>
              <a:t>reported </a:t>
            </a:r>
            <a:r>
              <a:rPr sz="1500" spc="-10" dirty="0">
                <a:cs typeface="Carlito"/>
              </a:rPr>
              <a:t>adverse event was </a:t>
            </a:r>
            <a:r>
              <a:rPr sz="1500" spc="-5" dirty="0">
                <a:cs typeface="Carlito"/>
              </a:rPr>
              <a:t>suspected </a:t>
            </a:r>
            <a:r>
              <a:rPr sz="1500" dirty="0">
                <a:cs typeface="Carlito"/>
              </a:rPr>
              <a:t>in </a:t>
            </a:r>
            <a:r>
              <a:rPr sz="1500" spc="-5" dirty="0">
                <a:cs typeface="Carlito"/>
              </a:rPr>
              <a:t>50% of</a:t>
            </a:r>
            <a:r>
              <a:rPr sz="1500" spc="-25" dirty="0">
                <a:cs typeface="Carlito"/>
              </a:rPr>
              <a:t> </a:t>
            </a:r>
            <a:r>
              <a:rPr sz="1500" spc="-5" dirty="0">
                <a:cs typeface="Carlito"/>
              </a:rPr>
              <a:t>cases</a:t>
            </a:r>
            <a:endParaRPr sz="1500" dirty="0">
              <a:cs typeface="Carlito"/>
            </a:endParaRPr>
          </a:p>
          <a:p>
            <a:pPr marL="299085" marR="113664" indent="-287020">
              <a:lnSpc>
                <a:spcPct val="100000"/>
              </a:lnSpc>
              <a:buFont typeface="Arial"/>
              <a:buChar char="•"/>
              <a:tabLst>
                <a:tab pos="299085" algn="l"/>
                <a:tab pos="299720" algn="l"/>
              </a:tabLst>
            </a:pPr>
            <a:r>
              <a:rPr sz="1500" spc="-5" dirty="0">
                <a:cs typeface="Carlito"/>
              </a:rPr>
              <a:t>Of 38 reports that </a:t>
            </a:r>
            <a:r>
              <a:rPr sz="1500" spc="-15" dirty="0">
                <a:cs typeface="Carlito"/>
              </a:rPr>
              <a:t>were </a:t>
            </a:r>
            <a:r>
              <a:rPr sz="1500" spc="-5" dirty="0">
                <a:cs typeface="Carlito"/>
              </a:rPr>
              <a:t>serious, </a:t>
            </a:r>
            <a:r>
              <a:rPr sz="1500" spc="-10" dirty="0">
                <a:cs typeface="Carlito"/>
              </a:rPr>
              <a:t>unexpected, </a:t>
            </a:r>
            <a:r>
              <a:rPr sz="1500" spc="-5" dirty="0">
                <a:cs typeface="Carlito"/>
              </a:rPr>
              <a:t>suspected, 42% </a:t>
            </a:r>
            <a:r>
              <a:rPr sz="1500" spc="-15" dirty="0">
                <a:cs typeface="Carlito"/>
              </a:rPr>
              <a:t>were </a:t>
            </a:r>
            <a:r>
              <a:rPr sz="1500" spc="-5" dirty="0">
                <a:cs typeface="Carlito"/>
              </a:rPr>
              <a:t>anticipated </a:t>
            </a:r>
            <a:r>
              <a:rPr sz="1500" spc="-10" dirty="0">
                <a:cs typeface="Carlito"/>
              </a:rPr>
              <a:t>adverse events </a:t>
            </a:r>
            <a:r>
              <a:rPr sz="1500" dirty="0">
                <a:cs typeface="Carlito"/>
              </a:rPr>
              <a:t>in the  </a:t>
            </a:r>
            <a:r>
              <a:rPr sz="1500" spc="-5" dirty="0">
                <a:cs typeface="Carlito"/>
              </a:rPr>
              <a:t>population</a:t>
            </a:r>
            <a:endParaRPr sz="1500" dirty="0">
              <a:cs typeface="Carlito"/>
            </a:endParaRPr>
          </a:p>
          <a:p>
            <a:pPr marL="299085" indent="-287020">
              <a:lnSpc>
                <a:spcPct val="100000"/>
              </a:lnSpc>
              <a:buFont typeface="Arial"/>
              <a:buChar char="•"/>
              <a:tabLst>
                <a:tab pos="299085" algn="l"/>
                <a:tab pos="299720" algn="l"/>
              </a:tabLst>
            </a:pPr>
            <a:r>
              <a:rPr sz="1500" spc="-15" dirty="0">
                <a:solidFill>
                  <a:srgbClr val="007BB9"/>
                </a:solidFill>
                <a:cs typeface="Carlito"/>
              </a:rPr>
              <a:t>Therefore, </a:t>
            </a:r>
            <a:r>
              <a:rPr sz="1500" spc="-5" dirty="0">
                <a:solidFill>
                  <a:srgbClr val="007BB9"/>
                </a:solidFill>
                <a:cs typeface="Carlito"/>
              </a:rPr>
              <a:t>of 160 reports, 22 (14%) </a:t>
            </a:r>
            <a:r>
              <a:rPr sz="1500" spc="-15" dirty="0">
                <a:solidFill>
                  <a:srgbClr val="007BB9"/>
                </a:solidFill>
                <a:cs typeface="Carlito"/>
              </a:rPr>
              <a:t>were </a:t>
            </a:r>
            <a:r>
              <a:rPr sz="1500" spc="-10" dirty="0">
                <a:solidFill>
                  <a:srgbClr val="007BB9"/>
                </a:solidFill>
                <a:cs typeface="Carlito"/>
              </a:rPr>
              <a:t>informative </a:t>
            </a:r>
            <a:r>
              <a:rPr sz="1500" dirty="0">
                <a:solidFill>
                  <a:srgbClr val="007BB9"/>
                </a:solidFill>
                <a:cs typeface="Carlito"/>
              </a:rPr>
              <a:t>– </a:t>
            </a:r>
            <a:r>
              <a:rPr sz="1500" spc="-5" dirty="0">
                <a:solidFill>
                  <a:srgbClr val="007BB9"/>
                </a:solidFill>
                <a:cs typeface="Carlito"/>
              </a:rPr>
              <a:t>serious, </a:t>
            </a:r>
            <a:r>
              <a:rPr sz="1500" spc="-10" dirty="0">
                <a:solidFill>
                  <a:srgbClr val="007BB9"/>
                </a:solidFill>
                <a:cs typeface="Carlito"/>
              </a:rPr>
              <a:t>unexpected </a:t>
            </a:r>
            <a:r>
              <a:rPr sz="1500" spc="-5" dirty="0">
                <a:solidFill>
                  <a:srgbClr val="007BB9"/>
                </a:solidFill>
                <a:cs typeface="Carlito"/>
              </a:rPr>
              <a:t>suspected </a:t>
            </a:r>
            <a:r>
              <a:rPr sz="1500" spc="-10" dirty="0">
                <a:solidFill>
                  <a:srgbClr val="007BB9"/>
                </a:solidFill>
                <a:cs typeface="Carlito"/>
              </a:rPr>
              <a:t>adverse</a:t>
            </a:r>
            <a:r>
              <a:rPr sz="1500" spc="220" dirty="0">
                <a:solidFill>
                  <a:srgbClr val="007BB9"/>
                </a:solidFill>
                <a:cs typeface="Carlito"/>
              </a:rPr>
              <a:t> </a:t>
            </a:r>
            <a:r>
              <a:rPr lang="en-US" sz="1500" spc="-10" dirty="0">
                <a:solidFill>
                  <a:srgbClr val="007BB9"/>
                </a:solidFill>
                <a:cs typeface="Carlito"/>
              </a:rPr>
              <a:t>reactions</a:t>
            </a:r>
            <a:endParaRPr sz="1500" dirty="0">
              <a:cs typeface="Carlito"/>
            </a:endParaRPr>
          </a:p>
        </p:txBody>
      </p:sp>
      <p:sp>
        <p:nvSpPr>
          <p:cNvPr id="15" name="Slide Number Placeholder 5">
            <a:extLst>
              <a:ext uri="{FF2B5EF4-FFF2-40B4-BE49-F238E27FC236}">
                <a16:creationId xmlns:a16="http://schemas.microsoft.com/office/drawing/2014/main" id="{2EFD1075-390A-4A9D-9796-6537A2E05214}"/>
              </a:ext>
            </a:extLst>
          </p:cNvPr>
          <p:cNvSpPr txBox="1">
            <a:spLocks/>
          </p:cNvSpPr>
          <p:nvPr/>
        </p:nvSpPr>
        <p:spPr>
          <a:xfrm>
            <a:off x="666750" y="6455508"/>
            <a:ext cx="430530" cy="703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19</a:t>
            </a:fld>
            <a:endParaRPr lang="en-US" sz="1000" dirty="0">
              <a:solidFill>
                <a:schemeClr val="bg1">
                  <a:lumMod val="50000"/>
                </a:schemeClr>
              </a:solidFill>
              <a:latin typeface="Roboto" panose="02000000000000000000" pitchFamily="2" charset="0"/>
              <a:ea typeface="Roboto" panose="02000000000000000000" pitchFamily="2" charset="0"/>
            </a:endParaRPr>
          </a:p>
        </p:txBody>
      </p:sp>
      <p:sp>
        <p:nvSpPr>
          <p:cNvPr id="16" name="Date Placeholder 3">
            <a:extLst>
              <a:ext uri="{FF2B5EF4-FFF2-40B4-BE49-F238E27FC236}">
                <a16:creationId xmlns:a16="http://schemas.microsoft.com/office/drawing/2014/main" id="{8C88F3BF-9008-4C29-AA77-B245022BB15B}"/>
              </a:ext>
            </a:extLst>
          </p:cNvPr>
          <p:cNvSpPr txBox="1">
            <a:spLocks/>
          </p:cNvSpPr>
          <p:nvPr/>
        </p:nvSpPr>
        <p:spPr>
          <a:xfrm>
            <a:off x="10453036" y="6452601"/>
            <a:ext cx="1072214"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lumMod val="50000"/>
                  </a:schemeClr>
                </a:solidFill>
                <a:latin typeface="Roboto" panose="02000000000000000000" pitchFamily="2" charset="0"/>
                <a:ea typeface="Roboto" panose="02000000000000000000" pitchFamily="2" charset="0"/>
              </a:rPr>
              <a:t>©</a:t>
            </a:r>
            <a:r>
              <a:rPr lang="en-US" dirty="0"/>
              <a:t> </a:t>
            </a:r>
            <a:r>
              <a:rPr lang="en-US" sz="1000" dirty="0">
                <a:solidFill>
                  <a:schemeClr val="bg1">
                    <a:lumMod val="50000"/>
                  </a:schemeClr>
                </a:solidFill>
                <a:latin typeface="Roboto" panose="02000000000000000000" pitchFamily="2" charset="0"/>
                <a:ea typeface="Roboto" panose="02000000000000000000" pitchFamily="2" charset="0"/>
              </a:rPr>
              <a:t>WCG</a:t>
            </a:r>
            <a:r>
              <a:rPr lang="en-US" dirty="0"/>
              <a:t> </a:t>
            </a:r>
            <a:r>
              <a:rPr lang="en-US" sz="1000" dirty="0">
                <a:solidFill>
                  <a:schemeClr val="bg1">
                    <a:lumMod val="50000"/>
                  </a:schemeClr>
                </a:solidFill>
                <a:latin typeface="Roboto" panose="02000000000000000000" pitchFamily="2" charset="0"/>
                <a:ea typeface="Roboto" panose="02000000000000000000" pitchFamily="2" charset="0"/>
              </a:rPr>
              <a:t>2021</a:t>
            </a:r>
            <a:r>
              <a:rPr lang="en-US" dirty="0"/>
              <a:t> </a:t>
            </a:r>
          </a:p>
        </p:txBody>
      </p:sp>
      <p:sp>
        <p:nvSpPr>
          <p:cNvPr id="2" name="object 2"/>
          <p:cNvSpPr/>
          <p:nvPr/>
        </p:nvSpPr>
        <p:spPr>
          <a:xfrm>
            <a:off x="10949940" y="242315"/>
            <a:ext cx="827531" cy="743712"/>
          </a:xfrm>
          <a:prstGeom prst="rect">
            <a:avLst/>
          </a:prstGeom>
          <a:blipFill>
            <a:blip r:embed="rId6" cstate="print"/>
            <a:stretch>
              <a:fillRect/>
            </a:stretch>
          </a:blipFill>
        </p:spPr>
        <p:txBody>
          <a:bodyPr wrap="square" lIns="0" tIns="0" rIns="0" bIns="0" rtlCol="0"/>
          <a:lstStyle/>
          <a:p>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D7B0462-EC48-BB40-B289-A666EACCC0A0}"/>
              </a:ext>
            </a:extLst>
          </p:cNvPr>
          <p:cNvGrpSpPr/>
          <p:nvPr/>
        </p:nvGrpSpPr>
        <p:grpSpPr>
          <a:xfrm>
            <a:off x="7676478" y="2676651"/>
            <a:ext cx="548640" cy="347565"/>
            <a:chOff x="9144000" y="2115769"/>
            <a:chExt cx="819896" cy="463420"/>
          </a:xfrm>
        </p:grpSpPr>
        <p:pic>
          <p:nvPicPr>
            <p:cNvPr id="153" name="Picture 152" descr="A close up of a logo&#10;&#10;Description automatically generated">
              <a:extLst>
                <a:ext uri="{FF2B5EF4-FFF2-40B4-BE49-F238E27FC236}">
                  <a16:creationId xmlns:a16="http://schemas.microsoft.com/office/drawing/2014/main" id="{7745D02C-E80A-E140-938A-DABE82B812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3414"/>
            <a:stretch/>
          </p:blipFill>
          <p:spPr>
            <a:xfrm>
              <a:off x="9144000" y="2279557"/>
              <a:ext cx="819896" cy="299632"/>
            </a:xfrm>
            <a:prstGeom prst="rect">
              <a:avLst/>
            </a:prstGeom>
          </p:spPr>
        </p:pic>
        <p:pic>
          <p:nvPicPr>
            <p:cNvPr id="33" name="Picture 32" descr="A close up of a logo&#10;&#10;Description automatically generated">
              <a:extLst>
                <a:ext uri="{FF2B5EF4-FFF2-40B4-BE49-F238E27FC236}">
                  <a16:creationId xmlns:a16="http://schemas.microsoft.com/office/drawing/2014/main" id="{77B31AB3-BEFC-E04C-99AF-EA20F65B86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76287" b="11032"/>
            <a:stretch/>
          </p:blipFill>
          <p:spPr>
            <a:xfrm>
              <a:off x="9416523" y="2115769"/>
              <a:ext cx="253863" cy="266575"/>
            </a:xfrm>
            <a:prstGeom prst="rect">
              <a:avLst/>
            </a:prstGeom>
          </p:spPr>
        </p:pic>
      </p:grpSp>
      <p:pic>
        <p:nvPicPr>
          <p:cNvPr id="41" name="Picture 40">
            <a:extLst>
              <a:ext uri="{FF2B5EF4-FFF2-40B4-BE49-F238E27FC236}">
                <a16:creationId xmlns:a16="http://schemas.microsoft.com/office/drawing/2014/main" id="{CA4BA4A4-3343-B74C-B71B-E79766FAEDC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61826" y="2074431"/>
            <a:ext cx="754380" cy="218416"/>
          </a:xfrm>
          <a:prstGeom prst="rect">
            <a:avLst/>
          </a:prstGeom>
        </p:spPr>
      </p:pic>
      <p:pic>
        <p:nvPicPr>
          <p:cNvPr id="57" name="Picture 56">
            <a:extLst>
              <a:ext uri="{FF2B5EF4-FFF2-40B4-BE49-F238E27FC236}">
                <a16:creationId xmlns:a16="http://schemas.microsoft.com/office/drawing/2014/main" id="{2AD06EF5-7B7C-2F4B-AB09-214B500BB92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094" r="6008"/>
          <a:stretch/>
        </p:blipFill>
        <p:spPr>
          <a:xfrm>
            <a:off x="7078356" y="2357555"/>
            <a:ext cx="549454" cy="327225"/>
          </a:xfrm>
          <a:prstGeom prst="rect">
            <a:avLst/>
          </a:prstGeom>
        </p:spPr>
      </p:pic>
      <p:sp>
        <p:nvSpPr>
          <p:cNvPr id="49" name="Title 48">
            <a:extLst>
              <a:ext uri="{FF2B5EF4-FFF2-40B4-BE49-F238E27FC236}">
                <a16:creationId xmlns:a16="http://schemas.microsoft.com/office/drawing/2014/main" id="{5952F9D4-C0D9-184C-8414-843D01D57307}"/>
              </a:ext>
            </a:extLst>
          </p:cNvPr>
          <p:cNvSpPr>
            <a:spLocks noGrp="1"/>
          </p:cNvSpPr>
          <p:nvPr>
            <p:ph type="title"/>
          </p:nvPr>
        </p:nvSpPr>
        <p:spPr/>
        <p:txBody>
          <a:bodyPr/>
          <a:lstStyle/>
          <a:p>
            <a:r>
              <a:rPr lang="en-US" dirty="0"/>
              <a:t>Avoca Quality Consortium Member Companies</a:t>
            </a:r>
          </a:p>
        </p:txBody>
      </p:sp>
      <p:pic>
        <p:nvPicPr>
          <p:cNvPr id="212" name="Picture 211" descr="TRIOindex.jpg">
            <a:extLst>
              <a:ext uri="{FF2B5EF4-FFF2-40B4-BE49-F238E27FC236}">
                <a16:creationId xmlns:a16="http://schemas.microsoft.com/office/drawing/2014/main" id="{DC816081-5F95-5047-A72E-DFE0815A7F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35497" y="5219750"/>
            <a:ext cx="768149" cy="171823"/>
          </a:xfrm>
          <a:prstGeom prst="rect">
            <a:avLst/>
          </a:prstGeom>
        </p:spPr>
      </p:pic>
      <p:pic>
        <p:nvPicPr>
          <p:cNvPr id="213" name="Picture 212">
            <a:extLst>
              <a:ext uri="{FF2B5EF4-FFF2-40B4-BE49-F238E27FC236}">
                <a16:creationId xmlns:a16="http://schemas.microsoft.com/office/drawing/2014/main" id="{0E265A04-7B8D-164F-BCAE-F4B7C036DA6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44663" y="5156783"/>
            <a:ext cx="445770" cy="233950"/>
          </a:xfrm>
          <a:prstGeom prst="rect">
            <a:avLst/>
          </a:prstGeom>
        </p:spPr>
      </p:pic>
      <p:pic>
        <p:nvPicPr>
          <p:cNvPr id="215" name="Picture 214">
            <a:extLst>
              <a:ext uri="{FF2B5EF4-FFF2-40B4-BE49-F238E27FC236}">
                <a16:creationId xmlns:a16="http://schemas.microsoft.com/office/drawing/2014/main" id="{4E9EC640-EA2B-F149-B931-626BB05A258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43848" y="5174371"/>
            <a:ext cx="582930" cy="219597"/>
          </a:xfrm>
          <a:prstGeom prst="rect">
            <a:avLst/>
          </a:prstGeom>
        </p:spPr>
      </p:pic>
      <p:pic>
        <p:nvPicPr>
          <p:cNvPr id="216" name="Picture 215">
            <a:extLst>
              <a:ext uri="{FF2B5EF4-FFF2-40B4-BE49-F238E27FC236}">
                <a16:creationId xmlns:a16="http://schemas.microsoft.com/office/drawing/2014/main" id="{E5AD4524-39F9-0B43-A567-B879A1769607}"/>
              </a:ext>
            </a:extLst>
          </p:cNvPr>
          <p:cNvPicPr>
            <a:picLocks noChangeAspect="1"/>
          </p:cNvPicPr>
          <p:nvPr/>
        </p:nvPicPr>
        <p:blipFill>
          <a:blip r:embed="rId9"/>
          <a:stretch>
            <a:fillRect/>
          </a:stretch>
        </p:blipFill>
        <p:spPr>
          <a:xfrm>
            <a:off x="9591848" y="5175086"/>
            <a:ext cx="617220" cy="219456"/>
          </a:xfrm>
          <a:prstGeom prst="rect">
            <a:avLst/>
          </a:prstGeom>
        </p:spPr>
      </p:pic>
      <p:pic>
        <p:nvPicPr>
          <p:cNvPr id="217" name="Picture 216">
            <a:extLst>
              <a:ext uri="{FF2B5EF4-FFF2-40B4-BE49-F238E27FC236}">
                <a16:creationId xmlns:a16="http://schemas.microsoft.com/office/drawing/2014/main" id="{C6620DCE-FD6B-D349-81AA-E973F36792C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88353" y="5211545"/>
            <a:ext cx="617220" cy="161199"/>
          </a:xfrm>
          <a:prstGeom prst="rect">
            <a:avLst/>
          </a:prstGeom>
        </p:spPr>
      </p:pic>
      <p:pic>
        <p:nvPicPr>
          <p:cNvPr id="220" name="Picture 219">
            <a:extLst>
              <a:ext uri="{FF2B5EF4-FFF2-40B4-BE49-F238E27FC236}">
                <a16:creationId xmlns:a16="http://schemas.microsoft.com/office/drawing/2014/main" id="{F4F3090C-AE9C-AF45-8EAD-85546985743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995753" y="5268518"/>
            <a:ext cx="548640" cy="130468"/>
          </a:xfrm>
          <a:prstGeom prst="rect">
            <a:avLst/>
          </a:prstGeom>
        </p:spPr>
      </p:pic>
      <p:pic>
        <p:nvPicPr>
          <p:cNvPr id="222" name="Picture 221">
            <a:extLst>
              <a:ext uri="{FF2B5EF4-FFF2-40B4-BE49-F238E27FC236}">
                <a16:creationId xmlns:a16="http://schemas.microsoft.com/office/drawing/2014/main" id="{342BA1CC-6684-574A-A5F5-43FAF0A661B7}"/>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8538" t="12298" r="8538" b="12740"/>
          <a:stretch/>
        </p:blipFill>
        <p:spPr>
          <a:xfrm>
            <a:off x="4443974" y="1670979"/>
            <a:ext cx="573084" cy="345371"/>
          </a:xfrm>
          <a:prstGeom prst="rect">
            <a:avLst/>
          </a:prstGeom>
        </p:spPr>
      </p:pic>
      <p:pic>
        <p:nvPicPr>
          <p:cNvPr id="223" name="Picture 222">
            <a:extLst>
              <a:ext uri="{FF2B5EF4-FFF2-40B4-BE49-F238E27FC236}">
                <a16:creationId xmlns:a16="http://schemas.microsoft.com/office/drawing/2014/main" id="{3959704E-4A32-B740-AEAA-D8A57BBE94A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889" y="2040124"/>
            <a:ext cx="253970" cy="253970"/>
          </a:xfrm>
          <a:prstGeom prst="rect">
            <a:avLst/>
          </a:prstGeom>
        </p:spPr>
      </p:pic>
      <p:grpSp>
        <p:nvGrpSpPr>
          <p:cNvPr id="224" name="Group 223">
            <a:extLst>
              <a:ext uri="{FF2B5EF4-FFF2-40B4-BE49-F238E27FC236}">
                <a16:creationId xmlns:a16="http://schemas.microsoft.com/office/drawing/2014/main" id="{29967B29-BC5F-9341-BE9C-EEC01B60C9BD}"/>
              </a:ext>
            </a:extLst>
          </p:cNvPr>
          <p:cNvGrpSpPr/>
          <p:nvPr/>
        </p:nvGrpSpPr>
        <p:grpSpPr>
          <a:xfrm>
            <a:off x="5592117" y="2944162"/>
            <a:ext cx="377612" cy="387020"/>
            <a:chOff x="-901700" y="1990725"/>
            <a:chExt cx="789942" cy="809624"/>
          </a:xfrm>
        </p:grpSpPr>
        <p:pic>
          <p:nvPicPr>
            <p:cNvPr id="225" name="Picture 224">
              <a:extLst>
                <a:ext uri="{FF2B5EF4-FFF2-40B4-BE49-F238E27FC236}">
                  <a16:creationId xmlns:a16="http://schemas.microsoft.com/office/drawing/2014/main" id="{4EC548A7-E5DB-824D-BDE4-CFA23AE26F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7148" t="-32916" b="-3486"/>
            <a:stretch/>
          </p:blipFill>
          <p:spPr>
            <a:xfrm>
              <a:off x="-882650" y="1990725"/>
              <a:ext cx="682625" cy="733425"/>
            </a:xfrm>
            <a:prstGeom prst="diamond">
              <a:avLst/>
            </a:prstGeom>
          </p:spPr>
        </p:pic>
        <p:pic>
          <p:nvPicPr>
            <p:cNvPr id="226" name="Picture 225">
              <a:extLst>
                <a:ext uri="{FF2B5EF4-FFF2-40B4-BE49-F238E27FC236}">
                  <a16:creationId xmlns:a16="http://schemas.microsoft.com/office/drawing/2014/main" id="{C3B2336C-3477-9B4E-AA2E-BEC6FFCCABE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01700" y="2638424"/>
              <a:ext cx="789942" cy="161925"/>
            </a:xfrm>
            <a:prstGeom prst="roundRect">
              <a:avLst>
                <a:gd name="adj" fmla="val 39857"/>
              </a:avLst>
            </a:prstGeom>
          </p:spPr>
        </p:pic>
      </p:grpSp>
      <p:pic>
        <p:nvPicPr>
          <p:cNvPr id="227" name="Picture 226">
            <a:extLst>
              <a:ext uri="{FF2B5EF4-FFF2-40B4-BE49-F238E27FC236}">
                <a16:creationId xmlns:a16="http://schemas.microsoft.com/office/drawing/2014/main" id="{31C28A52-1BC3-8940-9126-10B78020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19896" y="3415482"/>
            <a:ext cx="424588" cy="308996"/>
          </a:xfrm>
          <a:prstGeom prst="ellipse">
            <a:avLst/>
          </a:prstGeom>
        </p:spPr>
      </p:pic>
      <p:grpSp>
        <p:nvGrpSpPr>
          <p:cNvPr id="228" name="Group 227">
            <a:extLst>
              <a:ext uri="{FF2B5EF4-FFF2-40B4-BE49-F238E27FC236}">
                <a16:creationId xmlns:a16="http://schemas.microsoft.com/office/drawing/2014/main" id="{7114FBFD-45AF-054E-907F-0F9EB6E48DB8}"/>
              </a:ext>
            </a:extLst>
          </p:cNvPr>
          <p:cNvGrpSpPr>
            <a:grpSpLocks noChangeAspect="1"/>
          </p:cNvGrpSpPr>
          <p:nvPr/>
        </p:nvGrpSpPr>
        <p:grpSpPr>
          <a:xfrm>
            <a:off x="7058486" y="2045931"/>
            <a:ext cx="370332" cy="290331"/>
            <a:chOff x="1118152" y="1768698"/>
            <a:chExt cx="770649" cy="604170"/>
          </a:xfrm>
        </p:grpSpPr>
        <p:pic>
          <p:nvPicPr>
            <p:cNvPr id="229" name="Picture 228">
              <a:extLst>
                <a:ext uri="{FF2B5EF4-FFF2-40B4-BE49-F238E27FC236}">
                  <a16:creationId xmlns:a16="http://schemas.microsoft.com/office/drawing/2014/main" id="{5A049B6F-B5B1-FA4D-B0D9-20DA7DB1209E}"/>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1118152" y="1971967"/>
              <a:ext cx="770649" cy="400901"/>
            </a:xfrm>
            <a:prstGeom prst="rect">
              <a:avLst/>
            </a:prstGeom>
          </p:spPr>
        </p:pic>
        <p:pic>
          <p:nvPicPr>
            <p:cNvPr id="230" name="Picture 229">
              <a:extLst>
                <a:ext uri="{FF2B5EF4-FFF2-40B4-BE49-F238E27FC236}">
                  <a16:creationId xmlns:a16="http://schemas.microsoft.com/office/drawing/2014/main" id="{DE6DFEF0-EF7A-5D42-8311-5932FFC40CC7}"/>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383339" y="1768698"/>
              <a:ext cx="270719" cy="249998"/>
            </a:xfrm>
            <a:prstGeom prst="rect">
              <a:avLst/>
            </a:prstGeom>
          </p:spPr>
        </p:pic>
      </p:grpSp>
      <p:pic>
        <p:nvPicPr>
          <p:cNvPr id="231" name="Picture 230">
            <a:extLst>
              <a:ext uri="{FF2B5EF4-FFF2-40B4-BE49-F238E27FC236}">
                <a16:creationId xmlns:a16="http://schemas.microsoft.com/office/drawing/2014/main" id="{72180AC6-97C6-DB48-9B68-8C4B9CBADB51}"/>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204963" y="2007193"/>
            <a:ext cx="371540" cy="288767"/>
          </a:xfrm>
          <a:prstGeom prst="rect">
            <a:avLst/>
          </a:prstGeom>
        </p:spPr>
      </p:pic>
      <p:pic>
        <p:nvPicPr>
          <p:cNvPr id="233" name="Picture 2">
            <a:extLst>
              <a:ext uri="{FF2B5EF4-FFF2-40B4-BE49-F238E27FC236}">
                <a16:creationId xmlns:a16="http://schemas.microsoft.com/office/drawing/2014/main" id="{409B536B-EF6E-0E43-94D7-5EF7B4E15EC4}"/>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7862405" y="1759603"/>
            <a:ext cx="617220" cy="147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6" name="Picture 235">
            <a:extLst>
              <a:ext uri="{FF2B5EF4-FFF2-40B4-BE49-F238E27FC236}">
                <a16:creationId xmlns:a16="http://schemas.microsoft.com/office/drawing/2014/main" id="{D0F95AB9-9F44-C845-B990-9293D8DA891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04209" y="2123825"/>
            <a:ext cx="480060" cy="71427"/>
          </a:xfrm>
          <a:prstGeom prst="rect">
            <a:avLst/>
          </a:prstGeom>
        </p:spPr>
      </p:pic>
      <p:pic>
        <p:nvPicPr>
          <p:cNvPr id="238" name="Picture 237" descr="Screen shot 2011-10-26 at 9.00.23 AM.png">
            <a:extLst>
              <a:ext uri="{FF2B5EF4-FFF2-40B4-BE49-F238E27FC236}">
                <a16:creationId xmlns:a16="http://schemas.microsoft.com/office/drawing/2014/main" id="{B0A817EA-E34A-4B40-B6F4-BA67A797FD04}"/>
              </a:ext>
            </a:extLst>
          </p:cNvPr>
          <p:cNvPicPr>
            <a:picLocks noChangeAspect="1"/>
          </p:cNvPicPr>
          <p:nvPr/>
        </p:nvPicPr>
        <p:blipFill rotWithShape="1">
          <a:blip r:embed="rId22">
            <a:extLst>
              <a:ext uri="{28A0092B-C50C-407E-A947-70E740481C1C}">
                <a14:useLocalDpi xmlns:a14="http://schemas.microsoft.com/office/drawing/2010/main"/>
              </a:ext>
            </a:extLst>
          </a:blip>
          <a:srcRect/>
          <a:stretch/>
        </p:blipFill>
        <p:spPr>
          <a:xfrm>
            <a:off x="9827654" y="3422944"/>
            <a:ext cx="359063" cy="218554"/>
          </a:xfrm>
          <a:prstGeom prst="rect">
            <a:avLst/>
          </a:prstGeom>
        </p:spPr>
      </p:pic>
      <p:pic>
        <p:nvPicPr>
          <p:cNvPr id="239" name="Picture 238" descr="http://www.logostage.com/logos/pfizer.jpg">
            <a:extLst>
              <a:ext uri="{FF2B5EF4-FFF2-40B4-BE49-F238E27FC236}">
                <a16:creationId xmlns:a16="http://schemas.microsoft.com/office/drawing/2014/main" id="{7CACC6AD-F4ED-0248-9EE9-6BF63587A9AB}"/>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6511002" y="4156807"/>
            <a:ext cx="342900" cy="206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2" name="Picture 241">
            <a:extLst>
              <a:ext uri="{FF2B5EF4-FFF2-40B4-BE49-F238E27FC236}">
                <a16:creationId xmlns:a16="http://schemas.microsoft.com/office/drawing/2014/main" id="{4B40866D-DA03-F148-A9A8-08FE9E5EA224}"/>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9899349" y="4446048"/>
            <a:ext cx="290483" cy="230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4" name="Picture 243">
            <a:extLst>
              <a:ext uri="{FF2B5EF4-FFF2-40B4-BE49-F238E27FC236}">
                <a16:creationId xmlns:a16="http://schemas.microsoft.com/office/drawing/2014/main" id="{936FFF4E-9343-BE46-8746-7409C48E7F98}"/>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5117087" y="2794805"/>
            <a:ext cx="437105" cy="148730"/>
          </a:xfrm>
          <a:prstGeom prst="roundRect">
            <a:avLst>
              <a:gd name="adj" fmla="val 25989"/>
            </a:avLst>
          </a:prstGeom>
        </p:spPr>
      </p:pic>
      <p:pic>
        <p:nvPicPr>
          <p:cNvPr id="247" name="Picture 246">
            <a:extLst>
              <a:ext uri="{FF2B5EF4-FFF2-40B4-BE49-F238E27FC236}">
                <a16:creationId xmlns:a16="http://schemas.microsoft.com/office/drawing/2014/main" id="{67AB514C-1F1E-7B46-91A5-91611CE51B53}"/>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a:stretch/>
        </p:blipFill>
        <p:spPr>
          <a:xfrm>
            <a:off x="2013665" y="1838933"/>
            <a:ext cx="411480" cy="85057"/>
          </a:xfrm>
          <a:prstGeom prst="rect">
            <a:avLst/>
          </a:prstGeom>
        </p:spPr>
      </p:pic>
      <p:pic>
        <p:nvPicPr>
          <p:cNvPr id="249" name="Picture 248">
            <a:extLst>
              <a:ext uri="{FF2B5EF4-FFF2-40B4-BE49-F238E27FC236}">
                <a16:creationId xmlns:a16="http://schemas.microsoft.com/office/drawing/2014/main" id="{DD3F36E6-AA1F-3844-8981-2F7D73B3BAC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5187716" y="4548730"/>
            <a:ext cx="681887" cy="151188"/>
          </a:xfrm>
          <a:prstGeom prst="rect">
            <a:avLst/>
          </a:prstGeom>
        </p:spPr>
      </p:pic>
      <p:pic>
        <p:nvPicPr>
          <p:cNvPr id="252" name="Picture 251">
            <a:extLst>
              <a:ext uri="{FF2B5EF4-FFF2-40B4-BE49-F238E27FC236}">
                <a16:creationId xmlns:a16="http://schemas.microsoft.com/office/drawing/2014/main" id="{1EC6719A-237E-5E4D-9909-D5F1B9CBF7EE}"/>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009948" y="3754999"/>
            <a:ext cx="370974" cy="305975"/>
          </a:xfrm>
          <a:prstGeom prst="rect">
            <a:avLst/>
          </a:prstGeom>
        </p:spPr>
      </p:pic>
      <p:pic>
        <p:nvPicPr>
          <p:cNvPr id="253" name="Picture 2">
            <a:extLst>
              <a:ext uri="{FF2B5EF4-FFF2-40B4-BE49-F238E27FC236}">
                <a16:creationId xmlns:a16="http://schemas.microsoft.com/office/drawing/2014/main" id="{A25A8F73-3557-5E44-9CBA-997AC206E0C8}"/>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8807378" y="4188860"/>
            <a:ext cx="377190" cy="112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8" name="Picture 257">
            <a:extLst>
              <a:ext uri="{FF2B5EF4-FFF2-40B4-BE49-F238E27FC236}">
                <a16:creationId xmlns:a16="http://schemas.microsoft.com/office/drawing/2014/main" id="{DCF2F2CE-F150-DE41-B81F-FD737146DBE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453486" y="3364789"/>
            <a:ext cx="393396" cy="260926"/>
          </a:xfrm>
          <a:prstGeom prst="rect">
            <a:avLst/>
          </a:prstGeom>
        </p:spPr>
      </p:pic>
      <p:pic>
        <p:nvPicPr>
          <p:cNvPr id="263" name="Picture 262">
            <a:extLst>
              <a:ext uri="{FF2B5EF4-FFF2-40B4-BE49-F238E27FC236}">
                <a16:creationId xmlns:a16="http://schemas.microsoft.com/office/drawing/2014/main" id="{595E158D-EB78-5E4D-9B4F-E204213D558D}"/>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793035" y="4550604"/>
            <a:ext cx="617220" cy="210199"/>
          </a:xfrm>
          <a:prstGeom prst="rect">
            <a:avLst/>
          </a:prstGeom>
        </p:spPr>
      </p:pic>
      <p:pic>
        <p:nvPicPr>
          <p:cNvPr id="269" name="Picture 268">
            <a:extLst>
              <a:ext uri="{FF2B5EF4-FFF2-40B4-BE49-F238E27FC236}">
                <a16:creationId xmlns:a16="http://schemas.microsoft.com/office/drawing/2014/main" id="{B132CE64-A129-CB4B-9A8C-4C14906D037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9738018" y="2756756"/>
            <a:ext cx="445770" cy="205799"/>
          </a:xfrm>
          <a:prstGeom prst="rect">
            <a:avLst/>
          </a:prstGeom>
        </p:spPr>
      </p:pic>
      <p:pic>
        <p:nvPicPr>
          <p:cNvPr id="271" name="Picture 270">
            <a:extLst>
              <a:ext uri="{FF2B5EF4-FFF2-40B4-BE49-F238E27FC236}">
                <a16:creationId xmlns:a16="http://schemas.microsoft.com/office/drawing/2014/main" id="{D5DB4657-14CA-A042-AE96-C58E4F971091}"/>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9697652" y="2064704"/>
            <a:ext cx="480783" cy="173082"/>
          </a:xfrm>
          <a:prstGeom prst="rect">
            <a:avLst/>
          </a:prstGeom>
        </p:spPr>
      </p:pic>
      <p:pic>
        <p:nvPicPr>
          <p:cNvPr id="272" name="Picture 271">
            <a:extLst>
              <a:ext uri="{FF2B5EF4-FFF2-40B4-BE49-F238E27FC236}">
                <a16:creationId xmlns:a16="http://schemas.microsoft.com/office/drawing/2014/main" id="{A7BDA5BF-0FC0-1C4F-AA13-68676F26A2A4}"/>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873795" y="3754406"/>
            <a:ext cx="624393" cy="347243"/>
          </a:xfrm>
          <a:prstGeom prst="rect">
            <a:avLst/>
          </a:prstGeom>
        </p:spPr>
      </p:pic>
      <p:pic>
        <p:nvPicPr>
          <p:cNvPr id="275" name="Picture 274">
            <a:extLst>
              <a:ext uri="{FF2B5EF4-FFF2-40B4-BE49-F238E27FC236}">
                <a16:creationId xmlns:a16="http://schemas.microsoft.com/office/drawing/2014/main" id="{10052F54-4064-F346-8D59-E79D1F9AC540}"/>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079300" y="1801178"/>
            <a:ext cx="589788" cy="126023"/>
          </a:xfrm>
          <a:prstGeom prst="rect">
            <a:avLst/>
          </a:prstGeom>
        </p:spPr>
      </p:pic>
      <p:grpSp>
        <p:nvGrpSpPr>
          <p:cNvPr id="280" name="Group 279">
            <a:extLst>
              <a:ext uri="{FF2B5EF4-FFF2-40B4-BE49-F238E27FC236}">
                <a16:creationId xmlns:a16="http://schemas.microsoft.com/office/drawing/2014/main" id="{4BA019E7-9086-B34A-BA66-40F4507DD35B}"/>
              </a:ext>
            </a:extLst>
          </p:cNvPr>
          <p:cNvGrpSpPr/>
          <p:nvPr/>
        </p:nvGrpSpPr>
        <p:grpSpPr>
          <a:xfrm>
            <a:off x="7284198" y="3316727"/>
            <a:ext cx="547390" cy="329147"/>
            <a:chOff x="4790134" y="3168674"/>
            <a:chExt cx="801632" cy="482028"/>
          </a:xfrm>
        </p:grpSpPr>
        <p:pic>
          <p:nvPicPr>
            <p:cNvPr id="282" name="Picture 281" descr="Jazz Logo.jpg">
              <a:extLst>
                <a:ext uri="{FF2B5EF4-FFF2-40B4-BE49-F238E27FC236}">
                  <a16:creationId xmlns:a16="http://schemas.microsoft.com/office/drawing/2014/main" id="{24FA4275-6F4E-784B-AB7F-B363BF946400}"/>
                </a:ext>
              </a:extLst>
            </p:cNvPr>
            <p:cNvPicPr>
              <a:picLocks noChangeAspect="1"/>
            </p:cNvPicPr>
            <p:nvPr/>
          </p:nvPicPr>
          <p:blipFill rotWithShape="1">
            <a:blip r:embed="rId36" cstate="print">
              <a:extLst>
                <a:ext uri="{28A0092B-C50C-407E-A947-70E740481C1C}">
                  <a14:useLocalDpi xmlns:a14="http://schemas.microsoft.com/office/drawing/2010/main"/>
                </a:ext>
              </a:extLst>
            </a:blip>
            <a:srcRect r="78195"/>
            <a:stretch/>
          </p:blipFill>
          <p:spPr>
            <a:xfrm>
              <a:off x="5075502" y="3168674"/>
              <a:ext cx="244435" cy="232345"/>
            </a:xfrm>
            <a:prstGeom prst="rect">
              <a:avLst/>
            </a:prstGeom>
          </p:spPr>
        </p:pic>
        <p:pic>
          <p:nvPicPr>
            <p:cNvPr id="237" name="Picture 236" descr="Jazz Logo.jpg">
              <a:extLst>
                <a:ext uri="{FF2B5EF4-FFF2-40B4-BE49-F238E27FC236}">
                  <a16:creationId xmlns:a16="http://schemas.microsoft.com/office/drawing/2014/main" id="{1A93E573-3FDB-F541-8A40-BA917C294D3A}"/>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l="40367" t="19581" r="-1" b="32687"/>
            <a:stretch/>
          </p:blipFill>
          <p:spPr>
            <a:xfrm>
              <a:off x="4790134" y="3517711"/>
              <a:ext cx="801632" cy="132991"/>
            </a:xfrm>
            <a:prstGeom prst="rect">
              <a:avLst/>
            </a:prstGeom>
          </p:spPr>
        </p:pic>
        <p:pic>
          <p:nvPicPr>
            <p:cNvPr id="281" name="Picture 280" descr="Jazz Logo.jpg">
              <a:extLst>
                <a:ext uri="{FF2B5EF4-FFF2-40B4-BE49-F238E27FC236}">
                  <a16:creationId xmlns:a16="http://schemas.microsoft.com/office/drawing/2014/main" id="{21E8B6D1-0DBD-854F-A425-F2EE0A0FA277}"/>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l="21805" t="25625" r="60423" b="31426"/>
            <a:stretch/>
          </p:blipFill>
          <p:spPr>
            <a:xfrm>
              <a:off x="5062666" y="3419471"/>
              <a:ext cx="238895" cy="119661"/>
            </a:xfrm>
            <a:prstGeom prst="rect">
              <a:avLst/>
            </a:prstGeom>
          </p:spPr>
        </p:pic>
      </p:grpSp>
      <p:pic>
        <p:nvPicPr>
          <p:cNvPr id="284" name="Picture 283">
            <a:extLst>
              <a:ext uri="{FF2B5EF4-FFF2-40B4-BE49-F238E27FC236}">
                <a16:creationId xmlns:a16="http://schemas.microsoft.com/office/drawing/2014/main" id="{BF5964FD-88E1-E745-AC45-3D5529407747}"/>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959372" y="3131083"/>
            <a:ext cx="561954" cy="160918"/>
          </a:xfrm>
          <a:prstGeom prst="rect">
            <a:avLst/>
          </a:prstGeom>
        </p:spPr>
      </p:pic>
      <p:grpSp>
        <p:nvGrpSpPr>
          <p:cNvPr id="287" name="Group 286">
            <a:extLst>
              <a:ext uri="{FF2B5EF4-FFF2-40B4-BE49-F238E27FC236}">
                <a16:creationId xmlns:a16="http://schemas.microsoft.com/office/drawing/2014/main" id="{E56661C5-14CA-C34F-B3E4-1A54EEEAE6C5}"/>
              </a:ext>
            </a:extLst>
          </p:cNvPr>
          <p:cNvGrpSpPr>
            <a:grpSpLocks noChangeAspect="1"/>
          </p:cNvGrpSpPr>
          <p:nvPr/>
        </p:nvGrpSpPr>
        <p:grpSpPr>
          <a:xfrm>
            <a:off x="5829839" y="3757983"/>
            <a:ext cx="787511" cy="236037"/>
            <a:chOff x="-1073430" y="4107368"/>
            <a:chExt cx="1737328" cy="520721"/>
          </a:xfrm>
        </p:grpSpPr>
        <p:pic>
          <p:nvPicPr>
            <p:cNvPr id="288" name="Picture 287">
              <a:extLst>
                <a:ext uri="{FF2B5EF4-FFF2-40B4-BE49-F238E27FC236}">
                  <a16:creationId xmlns:a16="http://schemas.microsoft.com/office/drawing/2014/main" id="{65AB8FD5-B444-D64A-814F-A8A2DB73B3EB}"/>
                </a:ext>
              </a:extLst>
            </p:cNvPr>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1073430" y="4305069"/>
              <a:ext cx="1737328" cy="323020"/>
            </a:xfrm>
            <a:prstGeom prst="rect">
              <a:avLst/>
            </a:prstGeom>
          </p:spPr>
        </p:pic>
        <p:pic>
          <p:nvPicPr>
            <p:cNvPr id="289" name="Picture 288">
              <a:extLst>
                <a:ext uri="{FF2B5EF4-FFF2-40B4-BE49-F238E27FC236}">
                  <a16:creationId xmlns:a16="http://schemas.microsoft.com/office/drawing/2014/main" id="{F57D6C70-E88C-E440-BC35-20B89A25B14A}"/>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a:stretch/>
          </p:blipFill>
          <p:spPr>
            <a:xfrm>
              <a:off x="-480679" y="4107368"/>
              <a:ext cx="557816" cy="323020"/>
            </a:xfrm>
            <a:prstGeom prst="rect">
              <a:avLst/>
            </a:prstGeom>
          </p:spPr>
        </p:pic>
      </p:grpSp>
      <p:pic>
        <p:nvPicPr>
          <p:cNvPr id="291" name="Picture 290">
            <a:extLst>
              <a:ext uri="{FF2B5EF4-FFF2-40B4-BE49-F238E27FC236}">
                <a16:creationId xmlns:a16="http://schemas.microsoft.com/office/drawing/2014/main" id="{52EA3F25-436D-DE40-806F-2266CFCDFE69}"/>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8619398" y="3830490"/>
            <a:ext cx="377190" cy="78199"/>
          </a:xfrm>
          <a:prstGeom prst="rect">
            <a:avLst/>
          </a:prstGeom>
        </p:spPr>
      </p:pic>
      <p:pic>
        <p:nvPicPr>
          <p:cNvPr id="294" name="Picture 293">
            <a:extLst>
              <a:ext uri="{FF2B5EF4-FFF2-40B4-BE49-F238E27FC236}">
                <a16:creationId xmlns:a16="http://schemas.microsoft.com/office/drawing/2014/main" id="{AA7A9427-2FBD-A44B-B51B-F44BB347470E}"/>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5994121" y="2720237"/>
            <a:ext cx="561954" cy="239063"/>
          </a:xfrm>
          <a:prstGeom prst="rect">
            <a:avLst/>
          </a:prstGeom>
        </p:spPr>
      </p:pic>
      <p:pic>
        <p:nvPicPr>
          <p:cNvPr id="295" name="Picture 294">
            <a:extLst>
              <a:ext uri="{FF2B5EF4-FFF2-40B4-BE49-F238E27FC236}">
                <a16:creationId xmlns:a16="http://schemas.microsoft.com/office/drawing/2014/main" id="{29110FA1-2FA6-4E44-B0D4-9C6641E9899C}"/>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4030879" y="3113946"/>
            <a:ext cx="412100" cy="185075"/>
          </a:xfrm>
          <a:prstGeom prst="rect">
            <a:avLst/>
          </a:prstGeom>
        </p:spPr>
      </p:pic>
      <p:pic>
        <p:nvPicPr>
          <p:cNvPr id="296" name="Picture 295">
            <a:extLst>
              <a:ext uri="{FF2B5EF4-FFF2-40B4-BE49-F238E27FC236}">
                <a16:creationId xmlns:a16="http://schemas.microsoft.com/office/drawing/2014/main" id="{B341DC9B-4AEB-7946-86B9-83DE3ED74800}"/>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4388181" y="3461863"/>
            <a:ext cx="437075" cy="147933"/>
          </a:xfrm>
          <a:prstGeom prst="rect">
            <a:avLst/>
          </a:prstGeom>
        </p:spPr>
      </p:pic>
      <p:pic>
        <p:nvPicPr>
          <p:cNvPr id="297" name="Picture 296">
            <a:extLst>
              <a:ext uri="{FF2B5EF4-FFF2-40B4-BE49-F238E27FC236}">
                <a16:creationId xmlns:a16="http://schemas.microsoft.com/office/drawing/2014/main" id="{C67CDFA1-8086-524E-B764-146E8C11933E}"/>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531913" y="1811366"/>
            <a:ext cx="548640" cy="74372"/>
          </a:xfrm>
          <a:prstGeom prst="rect">
            <a:avLst/>
          </a:prstGeom>
        </p:spPr>
      </p:pic>
      <p:pic>
        <p:nvPicPr>
          <p:cNvPr id="300" name="Picture 299">
            <a:extLst>
              <a:ext uri="{FF2B5EF4-FFF2-40B4-BE49-F238E27FC236}">
                <a16:creationId xmlns:a16="http://schemas.microsoft.com/office/drawing/2014/main" id="{798448AB-CB41-4D49-8B23-270A5E9AB497}"/>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7927192" y="3795654"/>
            <a:ext cx="617220" cy="154305"/>
          </a:xfrm>
          <a:prstGeom prst="rect">
            <a:avLst/>
          </a:prstGeom>
        </p:spPr>
      </p:pic>
      <p:pic>
        <p:nvPicPr>
          <p:cNvPr id="303" name="Picture 302" descr="Takeda.jpg">
            <a:extLst>
              <a:ext uri="{FF2B5EF4-FFF2-40B4-BE49-F238E27FC236}">
                <a16:creationId xmlns:a16="http://schemas.microsoft.com/office/drawing/2014/main" id="{7D72927F-4401-DC4B-AF25-6128D7A064D1}"/>
              </a:ext>
            </a:extLst>
          </p:cNvPr>
          <p:cNvPicPr>
            <a:picLocks noChangeAspect="1"/>
          </p:cNvPicPr>
          <p:nvPr/>
        </p:nvPicPr>
        <p:blipFill rotWithShape="1">
          <a:blip r:embed="rId47" cstate="print">
            <a:extLst>
              <a:ext uri="{28A0092B-C50C-407E-A947-70E740481C1C}">
                <a14:useLocalDpi xmlns:a14="http://schemas.microsoft.com/office/drawing/2010/main"/>
              </a:ext>
            </a:extLst>
          </a:blip>
          <a:srcRect/>
          <a:stretch/>
        </p:blipFill>
        <p:spPr>
          <a:xfrm>
            <a:off x="2607608" y="5206506"/>
            <a:ext cx="524528" cy="225911"/>
          </a:xfrm>
          <a:prstGeom prst="rect">
            <a:avLst/>
          </a:prstGeom>
        </p:spPr>
      </p:pic>
      <p:pic>
        <p:nvPicPr>
          <p:cNvPr id="308" name="Picture 307">
            <a:extLst>
              <a:ext uri="{FF2B5EF4-FFF2-40B4-BE49-F238E27FC236}">
                <a16:creationId xmlns:a16="http://schemas.microsoft.com/office/drawing/2014/main" id="{490D1341-0AA3-474A-8EDD-59064E1710B7}"/>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9665299" y="4792926"/>
            <a:ext cx="574442" cy="281249"/>
          </a:xfrm>
          <a:prstGeom prst="rect">
            <a:avLst/>
          </a:prstGeom>
        </p:spPr>
      </p:pic>
      <p:pic>
        <p:nvPicPr>
          <p:cNvPr id="314" name="Picture 313">
            <a:extLst>
              <a:ext uri="{FF2B5EF4-FFF2-40B4-BE49-F238E27FC236}">
                <a16:creationId xmlns:a16="http://schemas.microsoft.com/office/drawing/2014/main" id="{9AFE654C-9C8B-C544-B3A9-201E7B7BF8E5}"/>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5310154" y="4167908"/>
            <a:ext cx="411480" cy="216027"/>
          </a:xfrm>
          <a:prstGeom prst="rect">
            <a:avLst/>
          </a:prstGeom>
        </p:spPr>
      </p:pic>
      <p:pic>
        <p:nvPicPr>
          <p:cNvPr id="3" name="Picture 2">
            <a:extLst>
              <a:ext uri="{FF2B5EF4-FFF2-40B4-BE49-F238E27FC236}">
                <a16:creationId xmlns:a16="http://schemas.microsoft.com/office/drawing/2014/main" id="{B4D57E09-EBC2-8343-ABA9-1DC18613D8D6}"/>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9527683" y="3429573"/>
            <a:ext cx="240030" cy="144018"/>
          </a:xfrm>
          <a:prstGeom prst="rect">
            <a:avLst/>
          </a:prstGeom>
        </p:spPr>
      </p:pic>
      <p:pic>
        <p:nvPicPr>
          <p:cNvPr id="4" name="Picture 3">
            <a:extLst>
              <a:ext uri="{FF2B5EF4-FFF2-40B4-BE49-F238E27FC236}">
                <a16:creationId xmlns:a16="http://schemas.microsoft.com/office/drawing/2014/main" id="{9B401173-8840-144C-A4F1-19E2B17298D7}"/>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2798983" y="3446647"/>
            <a:ext cx="582930" cy="257672"/>
          </a:xfrm>
          <a:prstGeom prst="rect">
            <a:avLst/>
          </a:prstGeom>
        </p:spPr>
      </p:pic>
      <p:pic>
        <p:nvPicPr>
          <p:cNvPr id="8" name="Picture 7">
            <a:extLst>
              <a:ext uri="{FF2B5EF4-FFF2-40B4-BE49-F238E27FC236}">
                <a16:creationId xmlns:a16="http://schemas.microsoft.com/office/drawing/2014/main" id="{CCA6A9F4-B6E5-DE49-8A67-1D2381237B92}"/>
              </a:ext>
            </a:extLst>
          </p:cNvPr>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6737926" y="1770145"/>
            <a:ext cx="548640" cy="146075"/>
          </a:xfrm>
          <a:prstGeom prst="rect">
            <a:avLst/>
          </a:prstGeom>
        </p:spPr>
      </p:pic>
      <p:pic>
        <p:nvPicPr>
          <p:cNvPr id="11" name="Picture 10">
            <a:extLst>
              <a:ext uri="{FF2B5EF4-FFF2-40B4-BE49-F238E27FC236}">
                <a16:creationId xmlns:a16="http://schemas.microsoft.com/office/drawing/2014/main" id="{B9266D6B-D2DE-1444-9B3D-9D44FFF144C9}"/>
              </a:ext>
            </a:extLst>
          </p:cNvPr>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2455908" y="3809908"/>
            <a:ext cx="342900" cy="229743"/>
          </a:xfrm>
          <a:prstGeom prst="rect">
            <a:avLst/>
          </a:prstGeom>
        </p:spPr>
      </p:pic>
      <p:pic>
        <p:nvPicPr>
          <p:cNvPr id="12" name="Picture 11">
            <a:extLst>
              <a:ext uri="{FF2B5EF4-FFF2-40B4-BE49-F238E27FC236}">
                <a16:creationId xmlns:a16="http://schemas.microsoft.com/office/drawing/2014/main" id="{0D2E7052-FDE4-5744-BC81-2473438F0F9F}"/>
              </a:ext>
            </a:extLst>
          </p:cNvPr>
          <p:cNvPicPr>
            <a:picLocks noChangeAspect="1"/>
          </p:cNvPicPr>
          <p:nvPr/>
        </p:nvPicPr>
        <p:blipFill rotWithShape="1">
          <a:blip r:embed="rId54" cstate="print">
            <a:extLst>
              <a:ext uri="{28A0092B-C50C-407E-A947-70E740481C1C}">
                <a14:useLocalDpi xmlns:a14="http://schemas.microsoft.com/office/drawing/2010/main"/>
              </a:ext>
            </a:extLst>
          </a:blip>
          <a:srcRect l="-1" r="3428"/>
          <a:stretch/>
        </p:blipFill>
        <p:spPr>
          <a:xfrm>
            <a:off x="6113813" y="2442223"/>
            <a:ext cx="548640" cy="151431"/>
          </a:xfrm>
          <a:prstGeom prst="rect">
            <a:avLst/>
          </a:prstGeom>
        </p:spPr>
      </p:pic>
      <p:pic>
        <p:nvPicPr>
          <p:cNvPr id="14" name="Picture 13">
            <a:extLst>
              <a:ext uri="{FF2B5EF4-FFF2-40B4-BE49-F238E27FC236}">
                <a16:creationId xmlns:a16="http://schemas.microsoft.com/office/drawing/2014/main" id="{F08792B2-B5BE-CB4A-9796-DFFB77DB4F93}"/>
              </a:ext>
            </a:extLst>
          </p:cNvPr>
          <p:cNvPicPr>
            <a:picLocks noChangeAspect="1"/>
          </p:cNvPicPr>
          <p:nvPr/>
        </p:nvPicPr>
        <p:blipFill rotWithShape="1">
          <a:blip r:embed="rId55" cstate="print">
            <a:extLst>
              <a:ext uri="{28A0092B-C50C-407E-A947-70E740481C1C}">
                <a14:useLocalDpi xmlns:a14="http://schemas.microsoft.com/office/drawing/2010/main"/>
              </a:ext>
            </a:extLst>
          </a:blip>
          <a:srcRect l="10369" r="9222"/>
          <a:stretch/>
        </p:blipFill>
        <p:spPr>
          <a:xfrm>
            <a:off x="8371208" y="3030232"/>
            <a:ext cx="442257" cy="274320"/>
          </a:xfrm>
          <a:prstGeom prst="rect">
            <a:avLst/>
          </a:prstGeom>
        </p:spPr>
      </p:pic>
      <p:pic>
        <p:nvPicPr>
          <p:cNvPr id="15" name="Picture 14">
            <a:extLst>
              <a:ext uri="{FF2B5EF4-FFF2-40B4-BE49-F238E27FC236}">
                <a16:creationId xmlns:a16="http://schemas.microsoft.com/office/drawing/2014/main" id="{F6D2551D-F2E4-6C4E-8912-A107C02CE282}"/>
              </a:ext>
            </a:extLst>
          </p:cNvPr>
          <p:cNvPicPr>
            <a:picLocks noChangeAspect="1"/>
          </p:cNvPicPr>
          <p:nvPr/>
        </p:nvPicPr>
        <p:blipFill rotWithShape="1">
          <a:blip r:embed="rId56" cstate="print">
            <a:extLst>
              <a:ext uri="{28A0092B-C50C-407E-A947-70E740481C1C}">
                <a14:useLocalDpi xmlns:a14="http://schemas.microsoft.com/office/drawing/2010/main"/>
              </a:ext>
            </a:extLst>
          </a:blip>
          <a:srcRect l="4444"/>
          <a:stretch/>
        </p:blipFill>
        <p:spPr>
          <a:xfrm>
            <a:off x="7295331" y="3022515"/>
            <a:ext cx="642216" cy="274320"/>
          </a:xfrm>
          <a:prstGeom prst="rect">
            <a:avLst/>
          </a:prstGeom>
        </p:spPr>
      </p:pic>
      <p:pic>
        <p:nvPicPr>
          <p:cNvPr id="20" name="Picture 19">
            <a:extLst>
              <a:ext uri="{FF2B5EF4-FFF2-40B4-BE49-F238E27FC236}">
                <a16:creationId xmlns:a16="http://schemas.microsoft.com/office/drawing/2014/main" id="{50780EC2-263D-8C40-8343-D4EE34F1C025}"/>
              </a:ext>
            </a:extLst>
          </p:cNvPr>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8039543" y="2438174"/>
            <a:ext cx="482202" cy="205740"/>
          </a:xfrm>
          <a:prstGeom prst="rect">
            <a:avLst/>
          </a:prstGeom>
        </p:spPr>
      </p:pic>
      <p:pic>
        <p:nvPicPr>
          <p:cNvPr id="22" name="Picture 21" descr="A close up of a sign&#10;&#10;Description automatically generated">
            <a:extLst>
              <a:ext uri="{FF2B5EF4-FFF2-40B4-BE49-F238E27FC236}">
                <a16:creationId xmlns:a16="http://schemas.microsoft.com/office/drawing/2014/main" id="{392F8B24-F6E9-2E4F-A7A6-5FC5A9D10722}"/>
              </a:ext>
            </a:extLst>
          </p:cNvPr>
          <p:cNvPicPr>
            <a:picLocks noChangeAspect="1"/>
          </p:cNvPicPr>
          <p:nvPr/>
        </p:nvPicPr>
        <p:blipFill rotWithShape="1">
          <a:blip r:embed="rId58" cstate="print">
            <a:extLst>
              <a:ext uri="{28A0092B-C50C-407E-A947-70E740481C1C}">
                <a14:useLocalDpi xmlns:a14="http://schemas.microsoft.com/office/drawing/2010/main"/>
              </a:ext>
            </a:extLst>
          </a:blip>
          <a:srcRect t="10107" b="10107"/>
          <a:stretch/>
        </p:blipFill>
        <p:spPr>
          <a:xfrm>
            <a:off x="3455816" y="2074433"/>
            <a:ext cx="411480" cy="213849"/>
          </a:xfrm>
          <a:prstGeom prst="rect">
            <a:avLst/>
          </a:prstGeom>
        </p:spPr>
      </p:pic>
      <p:pic>
        <p:nvPicPr>
          <p:cNvPr id="26" name="Picture 25">
            <a:extLst>
              <a:ext uri="{FF2B5EF4-FFF2-40B4-BE49-F238E27FC236}">
                <a16:creationId xmlns:a16="http://schemas.microsoft.com/office/drawing/2014/main" id="{5D8D210A-089F-BA47-A656-EC4AAC2E01D5}"/>
              </a:ext>
            </a:extLst>
          </p:cNvPr>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3675829" y="3106380"/>
            <a:ext cx="274320" cy="202758"/>
          </a:xfrm>
          <a:prstGeom prst="rect">
            <a:avLst/>
          </a:prstGeom>
        </p:spPr>
      </p:pic>
      <p:pic>
        <p:nvPicPr>
          <p:cNvPr id="25" name="Picture 24">
            <a:extLst>
              <a:ext uri="{FF2B5EF4-FFF2-40B4-BE49-F238E27FC236}">
                <a16:creationId xmlns:a16="http://schemas.microsoft.com/office/drawing/2014/main" id="{4E9B7F5C-0123-9348-9054-E61C70A8BE35}"/>
              </a:ext>
            </a:extLst>
          </p:cNvPr>
          <p:cNvPicPr>
            <a:picLocks noChangeAspect="1"/>
          </p:cNvPicPr>
          <p:nvPr/>
        </p:nvPicPr>
        <p:blipFill rotWithShape="1">
          <a:blip r:embed="rId60" cstate="print">
            <a:extLst>
              <a:ext uri="{28A0092B-C50C-407E-A947-70E740481C1C}">
                <a14:useLocalDpi xmlns:a14="http://schemas.microsoft.com/office/drawing/2010/main"/>
              </a:ext>
            </a:extLst>
          </a:blip>
          <a:srcRect l="6634" t="13375" r="7404" b="13375"/>
          <a:stretch/>
        </p:blipFill>
        <p:spPr>
          <a:xfrm>
            <a:off x="4662339" y="4470020"/>
            <a:ext cx="483065" cy="271674"/>
          </a:xfrm>
          <a:prstGeom prst="rect">
            <a:avLst/>
          </a:prstGeom>
        </p:spPr>
      </p:pic>
      <p:pic>
        <p:nvPicPr>
          <p:cNvPr id="27" name="Picture 26">
            <a:extLst>
              <a:ext uri="{FF2B5EF4-FFF2-40B4-BE49-F238E27FC236}">
                <a16:creationId xmlns:a16="http://schemas.microsoft.com/office/drawing/2014/main" id="{B501C2ED-6442-414D-A778-00C7497552C2}"/>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5759890" y="1807428"/>
            <a:ext cx="514350" cy="117910"/>
          </a:xfrm>
          <a:prstGeom prst="rect">
            <a:avLst/>
          </a:prstGeom>
        </p:spPr>
      </p:pic>
      <p:pic>
        <p:nvPicPr>
          <p:cNvPr id="28" name="Picture 27" descr="A picture containing clipart&#10;&#10;Description automatically generated">
            <a:extLst>
              <a:ext uri="{FF2B5EF4-FFF2-40B4-BE49-F238E27FC236}">
                <a16:creationId xmlns:a16="http://schemas.microsoft.com/office/drawing/2014/main" id="{44E58F43-F541-CC4E-A7FD-0F1042926C1F}"/>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867303" y="4816694"/>
            <a:ext cx="480060" cy="227974"/>
          </a:xfrm>
          <a:prstGeom prst="rect">
            <a:avLst/>
          </a:prstGeom>
        </p:spPr>
      </p:pic>
      <p:pic>
        <p:nvPicPr>
          <p:cNvPr id="29" name="Picture 28">
            <a:extLst>
              <a:ext uri="{FF2B5EF4-FFF2-40B4-BE49-F238E27FC236}">
                <a16:creationId xmlns:a16="http://schemas.microsoft.com/office/drawing/2014/main" id="{AE6B7819-C0D3-1341-B274-AC78CC3436EF}"/>
              </a:ext>
            </a:extLst>
          </p:cNvPr>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4703781" y="2757776"/>
            <a:ext cx="342900" cy="205740"/>
          </a:xfrm>
          <a:prstGeom prst="rect">
            <a:avLst/>
          </a:prstGeom>
        </p:spPr>
      </p:pic>
      <p:pic>
        <p:nvPicPr>
          <p:cNvPr id="30" name="Picture 29">
            <a:extLst>
              <a:ext uri="{FF2B5EF4-FFF2-40B4-BE49-F238E27FC236}">
                <a16:creationId xmlns:a16="http://schemas.microsoft.com/office/drawing/2014/main" id="{41EBA550-1FE9-0D4A-8C6E-6DD03AC9D3B0}"/>
              </a:ext>
            </a:extLst>
          </p:cNvPr>
          <p:cNvPicPr>
            <a:picLocks noChangeAspect="1"/>
          </p:cNvPicPr>
          <p:nvPr/>
        </p:nvPicPr>
        <p:blipFill rotWithShape="1">
          <a:blip r:embed="rId64" cstate="print">
            <a:extLst>
              <a:ext uri="{28A0092B-C50C-407E-A947-70E740481C1C}">
                <a14:useLocalDpi xmlns:a14="http://schemas.microsoft.com/office/drawing/2010/main"/>
              </a:ext>
            </a:extLst>
          </a:blip>
          <a:srcRect l="11091" t="11249" r="8908" b="21820"/>
          <a:stretch/>
        </p:blipFill>
        <p:spPr>
          <a:xfrm>
            <a:off x="4097102" y="4512872"/>
            <a:ext cx="480060" cy="201473"/>
          </a:xfrm>
          <a:prstGeom prst="rect">
            <a:avLst/>
          </a:prstGeom>
        </p:spPr>
      </p:pic>
      <p:pic>
        <p:nvPicPr>
          <p:cNvPr id="35" name="Picture 34">
            <a:extLst>
              <a:ext uri="{FF2B5EF4-FFF2-40B4-BE49-F238E27FC236}">
                <a16:creationId xmlns:a16="http://schemas.microsoft.com/office/drawing/2014/main" id="{5A729DE1-F70E-8B44-BE43-786ADD995214}"/>
              </a:ext>
            </a:extLst>
          </p:cNvPr>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8556161" y="2387385"/>
            <a:ext cx="480060" cy="236831"/>
          </a:xfrm>
          <a:prstGeom prst="rect">
            <a:avLst/>
          </a:prstGeom>
        </p:spPr>
      </p:pic>
      <p:pic>
        <p:nvPicPr>
          <p:cNvPr id="38" name="Picture 37">
            <a:extLst>
              <a:ext uri="{FF2B5EF4-FFF2-40B4-BE49-F238E27FC236}">
                <a16:creationId xmlns:a16="http://schemas.microsoft.com/office/drawing/2014/main" id="{970E04D2-AB88-BA43-A0EB-4B7CB06194E6}"/>
              </a:ext>
            </a:extLst>
          </p:cNvPr>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3095580" y="2152406"/>
            <a:ext cx="342900" cy="114300"/>
          </a:xfrm>
          <a:prstGeom prst="rect">
            <a:avLst/>
          </a:prstGeom>
        </p:spPr>
      </p:pic>
      <p:pic>
        <p:nvPicPr>
          <p:cNvPr id="42" name="Picture 41">
            <a:extLst>
              <a:ext uri="{FF2B5EF4-FFF2-40B4-BE49-F238E27FC236}">
                <a16:creationId xmlns:a16="http://schemas.microsoft.com/office/drawing/2014/main" id="{6ADDC18B-EB88-9640-9979-80531265E46D}"/>
              </a:ext>
            </a:extLst>
          </p:cNvPr>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2909299" y="3174297"/>
            <a:ext cx="685800" cy="118241"/>
          </a:xfrm>
          <a:prstGeom prst="rect">
            <a:avLst/>
          </a:prstGeom>
        </p:spPr>
      </p:pic>
      <p:pic>
        <p:nvPicPr>
          <p:cNvPr id="44" name="Picture 43">
            <a:extLst>
              <a:ext uri="{FF2B5EF4-FFF2-40B4-BE49-F238E27FC236}">
                <a16:creationId xmlns:a16="http://schemas.microsoft.com/office/drawing/2014/main" id="{0389ADDE-DA1A-AD40-BB28-FC7A713B5959}"/>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2007131" y="4114001"/>
            <a:ext cx="480060" cy="364046"/>
          </a:xfrm>
          <a:prstGeom prst="rect">
            <a:avLst/>
          </a:prstGeom>
        </p:spPr>
      </p:pic>
      <p:pic>
        <p:nvPicPr>
          <p:cNvPr id="45" name="Picture 44">
            <a:extLst>
              <a:ext uri="{FF2B5EF4-FFF2-40B4-BE49-F238E27FC236}">
                <a16:creationId xmlns:a16="http://schemas.microsoft.com/office/drawing/2014/main" id="{A9543F97-6F90-6B45-93F4-CDC0EBC63450}"/>
              </a:ext>
            </a:extLst>
          </p:cNvPr>
          <p:cNvPicPr>
            <a:picLocks noChangeAspect="1"/>
          </p:cNvPicPr>
          <p:nvPr/>
        </p:nvPicPr>
        <p:blipFill>
          <a:blip r:embed="rId69" cstate="print">
            <a:extLst>
              <a:ext uri="{28A0092B-C50C-407E-A947-70E740481C1C}">
                <a14:useLocalDpi xmlns:a14="http://schemas.microsoft.com/office/drawing/2010/main"/>
              </a:ext>
            </a:extLst>
          </a:blip>
          <a:stretch>
            <a:fillRect/>
          </a:stretch>
        </p:blipFill>
        <p:spPr>
          <a:xfrm>
            <a:off x="5538289" y="4898674"/>
            <a:ext cx="617220" cy="125965"/>
          </a:xfrm>
          <a:prstGeom prst="rect">
            <a:avLst/>
          </a:prstGeom>
        </p:spPr>
      </p:pic>
      <p:pic>
        <p:nvPicPr>
          <p:cNvPr id="46" name="Picture 45">
            <a:extLst>
              <a:ext uri="{FF2B5EF4-FFF2-40B4-BE49-F238E27FC236}">
                <a16:creationId xmlns:a16="http://schemas.microsoft.com/office/drawing/2014/main" id="{034B2FF8-2104-0C43-8605-D73D27078936}"/>
              </a:ext>
            </a:extLst>
          </p:cNvPr>
          <p:cNvPicPr>
            <a:picLocks noChangeAspect="1"/>
          </p:cNvPicPr>
          <p:nvPr/>
        </p:nvPicPr>
        <p:blipFill>
          <a:blip r:embed="rId70" cstate="print">
            <a:extLst>
              <a:ext uri="{28A0092B-C50C-407E-A947-70E740481C1C}">
                <a14:useLocalDpi xmlns:a14="http://schemas.microsoft.com/office/drawing/2010/main"/>
              </a:ext>
            </a:extLst>
          </a:blip>
          <a:stretch>
            <a:fillRect/>
          </a:stretch>
        </p:blipFill>
        <p:spPr>
          <a:xfrm>
            <a:off x="6652523" y="2790475"/>
            <a:ext cx="469056" cy="137160"/>
          </a:xfrm>
          <a:prstGeom prst="rect">
            <a:avLst/>
          </a:prstGeom>
        </p:spPr>
      </p:pic>
      <p:pic>
        <p:nvPicPr>
          <p:cNvPr id="50" name="Picture 49">
            <a:extLst>
              <a:ext uri="{FF2B5EF4-FFF2-40B4-BE49-F238E27FC236}">
                <a16:creationId xmlns:a16="http://schemas.microsoft.com/office/drawing/2014/main" id="{9F22151D-4035-604D-A145-66781EDD9461}"/>
              </a:ext>
            </a:extLst>
          </p:cNvPr>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9071576" y="3716937"/>
            <a:ext cx="536825" cy="300994"/>
          </a:xfrm>
          <a:prstGeom prst="rect">
            <a:avLst/>
          </a:prstGeom>
        </p:spPr>
      </p:pic>
      <p:sp>
        <p:nvSpPr>
          <p:cNvPr id="137" name="TextBox 136">
            <a:extLst>
              <a:ext uri="{FF2B5EF4-FFF2-40B4-BE49-F238E27FC236}">
                <a16:creationId xmlns:a16="http://schemas.microsoft.com/office/drawing/2014/main" id="{59898551-5FC8-ED43-9E14-07590BCBCBAE}"/>
              </a:ext>
            </a:extLst>
          </p:cNvPr>
          <p:cNvSpPr txBox="1"/>
          <p:nvPr/>
        </p:nvSpPr>
        <p:spPr>
          <a:xfrm>
            <a:off x="9357097" y="5657851"/>
            <a:ext cx="855608" cy="103874"/>
          </a:xfrm>
          <a:prstGeom prst="rect">
            <a:avLst/>
          </a:prstGeom>
          <a:noFill/>
        </p:spPr>
        <p:txBody>
          <a:bodyPr wrap="square" lIns="0" tIns="0" rIns="0" bIns="0" rtlCol="0">
            <a:spAutoFit/>
          </a:bodyPr>
          <a:lstStyle/>
          <a:p>
            <a:pPr algn="r">
              <a:defRPr/>
            </a:pPr>
            <a:r>
              <a:rPr lang="en-US" sz="675" dirty="0">
                <a:solidFill>
                  <a:prstClr val="black">
                    <a:lumMod val="50000"/>
                    <a:lumOff val="50000"/>
                  </a:prstClr>
                </a:solidFill>
                <a:latin typeface="Calibri"/>
              </a:rPr>
              <a:t>As of 8/16/2021</a:t>
            </a:r>
          </a:p>
        </p:txBody>
      </p:sp>
      <p:pic>
        <p:nvPicPr>
          <p:cNvPr id="10" name="Picture 9">
            <a:extLst>
              <a:ext uri="{FF2B5EF4-FFF2-40B4-BE49-F238E27FC236}">
                <a16:creationId xmlns:a16="http://schemas.microsoft.com/office/drawing/2014/main" id="{4A3C460D-145C-3445-A439-A3BB0261EFA9}"/>
              </a:ext>
            </a:extLst>
          </p:cNvPr>
          <p:cNvPicPr>
            <a:picLocks noChangeAspect="1"/>
          </p:cNvPicPr>
          <p:nvPr/>
        </p:nvPicPr>
        <p:blipFill>
          <a:blip r:embed="rId72" cstate="print">
            <a:extLst>
              <a:ext uri="{28A0092B-C50C-407E-A947-70E740481C1C}">
                <a14:useLocalDpi xmlns:a14="http://schemas.microsoft.com/office/drawing/2010/main"/>
              </a:ext>
            </a:extLst>
          </a:blip>
          <a:stretch>
            <a:fillRect/>
          </a:stretch>
        </p:blipFill>
        <p:spPr>
          <a:xfrm>
            <a:off x="8062846" y="4476016"/>
            <a:ext cx="411480" cy="213968"/>
          </a:xfrm>
          <a:prstGeom prst="rect">
            <a:avLst/>
          </a:prstGeom>
        </p:spPr>
      </p:pic>
      <p:pic>
        <p:nvPicPr>
          <p:cNvPr id="58" name="Picture 57">
            <a:extLst>
              <a:ext uri="{FF2B5EF4-FFF2-40B4-BE49-F238E27FC236}">
                <a16:creationId xmlns:a16="http://schemas.microsoft.com/office/drawing/2014/main" id="{21DC4B29-6ECD-4A43-AD62-026A25A12326}"/>
              </a:ext>
            </a:extLst>
          </p:cNvPr>
          <p:cNvPicPr>
            <a:picLocks noChangeAspect="1"/>
          </p:cNvPicPr>
          <p:nvPr/>
        </p:nvPicPr>
        <p:blipFill>
          <a:blip r:embed="rId73" cstate="print">
            <a:extLst>
              <a:ext uri="{28A0092B-C50C-407E-A947-70E740481C1C}">
                <a14:useLocalDpi xmlns:a14="http://schemas.microsoft.com/office/drawing/2010/main"/>
              </a:ext>
            </a:extLst>
          </a:blip>
          <a:stretch>
            <a:fillRect/>
          </a:stretch>
        </p:blipFill>
        <p:spPr>
          <a:xfrm>
            <a:off x="3878538" y="3487427"/>
            <a:ext cx="445770" cy="136147"/>
          </a:xfrm>
          <a:prstGeom prst="rect">
            <a:avLst/>
          </a:prstGeom>
        </p:spPr>
      </p:pic>
      <p:pic>
        <p:nvPicPr>
          <p:cNvPr id="17" name="Picture 16">
            <a:extLst>
              <a:ext uri="{FF2B5EF4-FFF2-40B4-BE49-F238E27FC236}">
                <a16:creationId xmlns:a16="http://schemas.microsoft.com/office/drawing/2014/main" id="{0E08D851-234C-6F41-AEAB-721BEA197DC7}"/>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7303566" y="3756443"/>
            <a:ext cx="548640" cy="239012"/>
          </a:xfrm>
          <a:prstGeom prst="rect">
            <a:avLst/>
          </a:prstGeom>
        </p:spPr>
      </p:pic>
      <p:pic>
        <p:nvPicPr>
          <p:cNvPr id="63" name="Picture 62">
            <a:extLst>
              <a:ext uri="{FF2B5EF4-FFF2-40B4-BE49-F238E27FC236}">
                <a16:creationId xmlns:a16="http://schemas.microsoft.com/office/drawing/2014/main" id="{BCF91A8A-8ADC-5F4C-97B8-E981650FE4BD}"/>
              </a:ext>
            </a:extLst>
          </p:cNvPr>
          <p:cNvPicPr>
            <a:picLocks noChangeAspect="1"/>
          </p:cNvPicPr>
          <p:nvPr/>
        </p:nvPicPr>
        <p:blipFill>
          <a:blip r:embed="rId75" cstate="print">
            <a:extLst>
              <a:ext uri="{28A0092B-C50C-407E-A947-70E740481C1C}">
                <a14:useLocalDpi xmlns:a14="http://schemas.microsoft.com/office/drawing/2010/main"/>
              </a:ext>
            </a:extLst>
          </a:blip>
          <a:stretch>
            <a:fillRect/>
          </a:stretch>
        </p:blipFill>
        <p:spPr>
          <a:xfrm>
            <a:off x="9427885" y="3122046"/>
            <a:ext cx="754380" cy="180213"/>
          </a:xfrm>
          <a:prstGeom prst="rect">
            <a:avLst/>
          </a:prstGeom>
        </p:spPr>
      </p:pic>
      <p:pic>
        <p:nvPicPr>
          <p:cNvPr id="18" name="Picture 17">
            <a:extLst>
              <a:ext uri="{FF2B5EF4-FFF2-40B4-BE49-F238E27FC236}">
                <a16:creationId xmlns:a16="http://schemas.microsoft.com/office/drawing/2014/main" id="{D3D9C302-4C7E-5F46-BFA5-2DBC88A96292}"/>
              </a:ext>
            </a:extLst>
          </p:cNvPr>
          <p:cNvPicPr>
            <a:picLocks noChangeAspect="1"/>
          </p:cNvPicPr>
          <p:nvPr/>
        </p:nvPicPr>
        <p:blipFill>
          <a:blip r:embed="rId76" cstate="print">
            <a:extLst>
              <a:ext uri="{28A0092B-C50C-407E-A947-70E740481C1C}">
                <a14:useLocalDpi xmlns:a14="http://schemas.microsoft.com/office/drawing/2010/main"/>
              </a:ext>
            </a:extLst>
          </a:blip>
          <a:stretch>
            <a:fillRect/>
          </a:stretch>
        </p:blipFill>
        <p:spPr>
          <a:xfrm>
            <a:off x="1974908" y="4585267"/>
            <a:ext cx="754380" cy="167640"/>
          </a:xfrm>
          <a:prstGeom prst="rect">
            <a:avLst/>
          </a:prstGeom>
        </p:spPr>
      </p:pic>
      <p:pic>
        <p:nvPicPr>
          <p:cNvPr id="61" name="Picture 60">
            <a:extLst>
              <a:ext uri="{FF2B5EF4-FFF2-40B4-BE49-F238E27FC236}">
                <a16:creationId xmlns:a16="http://schemas.microsoft.com/office/drawing/2014/main" id="{5183B937-AFBE-404B-8490-D403BD3D7BBB}"/>
              </a:ext>
            </a:extLst>
          </p:cNvPr>
          <p:cNvPicPr>
            <a:picLocks noChangeAspect="1"/>
          </p:cNvPicPr>
          <p:nvPr/>
        </p:nvPicPr>
        <p:blipFill>
          <a:blip r:embed="rId77" cstate="print">
            <a:extLst>
              <a:ext uri="{28A0092B-C50C-407E-A947-70E740481C1C}">
                <a14:useLocalDpi xmlns:a14="http://schemas.microsoft.com/office/drawing/2010/main"/>
              </a:ext>
            </a:extLst>
          </a:blip>
          <a:stretch>
            <a:fillRect/>
          </a:stretch>
        </p:blipFill>
        <p:spPr>
          <a:xfrm>
            <a:off x="3573173" y="3740449"/>
            <a:ext cx="548640" cy="307598"/>
          </a:xfrm>
          <a:prstGeom prst="rect">
            <a:avLst/>
          </a:prstGeom>
        </p:spPr>
      </p:pic>
      <p:grpSp>
        <p:nvGrpSpPr>
          <p:cNvPr id="62" name="Group 61">
            <a:extLst>
              <a:ext uri="{FF2B5EF4-FFF2-40B4-BE49-F238E27FC236}">
                <a16:creationId xmlns:a16="http://schemas.microsoft.com/office/drawing/2014/main" id="{B2484792-B3D1-1C45-86E2-995B002C42E0}"/>
              </a:ext>
            </a:extLst>
          </p:cNvPr>
          <p:cNvGrpSpPr>
            <a:grpSpLocks noChangeAspect="1"/>
          </p:cNvGrpSpPr>
          <p:nvPr/>
        </p:nvGrpSpPr>
        <p:grpSpPr>
          <a:xfrm>
            <a:off x="2510768" y="4160036"/>
            <a:ext cx="617220" cy="289537"/>
            <a:chOff x="3548273" y="4151533"/>
            <a:chExt cx="950314" cy="428943"/>
          </a:xfrm>
        </p:grpSpPr>
        <p:pic>
          <p:nvPicPr>
            <p:cNvPr id="34" name="Picture 33">
              <a:extLst>
                <a:ext uri="{FF2B5EF4-FFF2-40B4-BE49-F238E27FC236}">
                  <a16:creationId xmlns:a16="http://schemas.microsoft.com/office/drawing/2014/main" id="{B09CCF7A-2FB9-A640-BC99-82F0C173F10C}"/>
                </a:ext>
              </a:extLst>
            </p:cNvPr>
            <p:cNvPicPr>
              <a:picLocks noChangeAspect="1"/>
            </p:cNvPicPr>
            <p:nvPr/>
          </p:nvPicPr>
          <p:blipFill rotWithShape="1">
            <a:blip r:embed="rId78" cstate="print">
              <a:extLst>
                <a:ext uri="{28A0092B-C50C-407E-A947-70E740481C1C}">
                  <a14:useLocalDpi xmlns:a14="http://schemas.microsoft.com/office/drawing/2010/main"/>
                </a:ext>
              </a:extLst>
            </a:blip>
            <a:srcRect r="81754"/>
            <a:stretch/>
          </p:blipFill>
          <p:spPr>
            <a:xfrm>
              <a:off x="3881261" y="4151533"/>
              <a:ext cx="284340" cy="272216"/>
            </a:xfrm>
            <a:prstGeom prst="rect">
              <a:avLst/>
            </a:prstGeom>
          </p:spPr>
        </p:pic>
        <p:pic>
          <p:nvPicPr>
            <p:cNvPr id="146" name="Picture 145">
              <a:extLst>
                <a:ext uri="{FF2B5EF4-FFF2-40B4-BE49-F238E27FC236}">
                  <a16:creationId xmlns:a16="http://schemas.microsoft.com/office/drawing/2014/main" id="{E6B81642-EB04-0B4E-ABFA-6FF73CFA5636}"/>
                </a:ext>
              </a:extLst>
            </p:cNvPr>
            <p:cNvPicPr>
              <a:picLocks noChangeAspect="1"/>
            </p:cNvPicPr>
            <p:nvPr/>
          </p:nvPicPr>
          <p:blipFill rotWithShape="1">
            <a:blip r:embed="rId79" cstate="print">
              <a:extLst>
                <a:ext uri="{28A0092B-C50C-407E-A947-70E740481C1C}">
                  <a14:useLocalDpi xmlns:a14="http://schemas.microsoft.com/office/drawing/2010/main"/>
                </a:ext>
              </a:extLst>
            </a:blip>
            <a:srcRect l="20056"/>
            <a:stretch/>
          </p:blipFill>
          <p:spPr>
            <a:xfrm>
              <a:off x="3548273" y="4372827"/>
              <a:ext cx="950314" cy="207649"/>
            </a:xfrm>
            <a:prstGeom prst="rect">
              <a:avLst/>
            </a:prstGeom>
          </p:spPr>
        </p:pic>
      </p:grpSp>
      <p:grpSp>
        <p:nvGrpSpPr>
          <p:cNvPr id="65" name="Group 64">
            <a:extLst>
              <a:ext uri="{FF2B5EF4-FFF2-40B4-BE49-F238E27FC236}">
                <a16:creationId xmlns:a16="http://schemas.microsoft.com/office/drawing/2014/main" id="{8F8AE858-B979-4346-9AA6-52C9A6D3C842}"/>
              </a:ext>
            </a:extLst>
          </p:cNvPr>
          <p:cNvGrpSpPr>
            <a:grpSpLocks noChangeAspect="1"/>
          </p:cNvGrpSpPr>
          <p:nvPr/>
        </p:nvGrpSpPr>
        <p:grpSpPr>
          <a:xfrm>
            <a:off x="3188947" y="4134624"/>
            <a:ext cx="960120" cy="281224"/>
            <a:chOff x="4895108" y="4167915"/>
            <a:chExt cx="1345269" cy="394036"/>
          </a:xfrm>
        </p:grpSpPr>
        <p:pic>
          <p:nvPicPr>
            <p:cNvPr id="148" name="Picture 147">
              <a:extLst>
                <a:ext uri="{FF2B5EF4-FFF2-40B4-BE49-F238E27FC236}">
                  <a16:creationId xmlns:a16="http://schemas.microsoft.com/office/drawing/2014/main" id="{95796834-B623-C145-8FCE-6FB6992E9D76}"/>
                </a:ext>
              </a:extLst>
            </p:cNvPr>
            <p:cNvPicPr>
              <a:picLocks noChangeAspect="1"/>
            </p:cNvPicPr>
            <p:nvPr/>
          </p:nvPicPr>
          <p:blipFill rotWithShape="1">
            <a:blip r:embed="rId80" cstate="print">
              <a:extLst>
                <a:ext uri="{28A0092B-C50C-407E-A947-70E740481C1C}">
                  <a14:useLocalDpi xmlns:a14="http://schemas.microsoft.com/office/drawing/2010/main"/>
                </a:ext>
              </a:extLst>
            </a:blip>
            <a:srcRect l="13459"/>
            <a:stretch/>
          </p:blipFill>
          <p:spPr>
            <a:xfrm>
              <a:off x="4895108" y="4383833"/>
              <a:ext cx="1345269" cy="178118"/>
            </a:xfrm>
            <a:prstGeom prst="rect">
              <a:avLst/>
            </a:prstGeom>
          </p:spPr>
        </p:pic>
        <p:pic>
          <p:nvPicPr>
            <p:cNvPr id="312" name="Picture 311">
              <a:extLst>
                <a:ext uri="{FF2B5EF4-FFF2-40B4-BE49-F238E27FC236}">
                  <a16:creationId xmlns:a16="http://schemas.microsoft.com/office/drawing/2014/main" id="{FB95E520-870B-0C4D-8937-C68F58C3DDD9}"/>
                </a:ext>
              </a:extLst>
            </p:cNvPr>
            <p:cNvPicPr>
              <a:picLocks noChangeAspect="1"/>
            </p:cNvPicPr>
            <p:nvPr/>
          </p:nvPicPr>
          <p:blipFill rotWithShape="1">
            <a:blip r:embed="rId81" cstate="print">
              <a:extLst>
                <a:ext uri="{28A0092B-C50C-407E-A947-70E740481C1C}">
                  <a14:useLocalDpi xmlns:a14="http://schemas.microsoft.com/office/drawing/2010/main"/>
                </a:ext>
              </a:extLst>
            </a:blip>
            <a:srcRect r="87971"/>
            <a:stretch/>
          </p:blipFill>
          <p:spPr>
            <a:xfrm>
              <a:off x="5442185" y="4167915"/>
              <a:ext cx="251116" cy="239206"/>
            </a:xfrm>
            <a:prstGeom prst="rect">
              <a:avLst/>
            </a:prstGeom>
          </p:spPr>
        </p:pic>
      </p:grpSp>
      <p:grpSp>
        <p:nvGrpSpPr>
          <p:cNvPr id="66" name="Group 65">
            <a:extLst>
              <a:ext uri="{FF2B5EF4-FFF2-40B4-BE49-F238E27FC236}">
                <a16:creationId xmlns:a16="http://schemas.microsoft.com/office/drawing/2014/main" id="{BE15B512-2DF8-774F-A19B-E13135080394}"/>
              </a:ext>
            </a:extLst>
          </p:cNvPr>
          <p:cNvGrpSpPr/>
          <p:nvPr/>
        </p:nvGrpSpPr>
        <p:grpSpPr>
          <a:xfrm>
            <a:off x="5782593" y="4101336"/>
            <a:ext cx="710315" cy="323327"/>
            <a:chOff x="8131175" y="4118655"/>
            <a:chExt cx="947086" cy="431103"/>
          </a:xfrm>
        </p:grpSpPr>
        <p:pic>
          <p:nvPicPr>
            <p:cNvPr id="40" name="Picture 39">
              <a:extLst>
                <a:ext uri="{FF2B5EF4-FFF2-40B4-BE49-F238E27FC236}">
                  <a16:creationId xmlns:a16="http://schemas.microsoft.com/office/drawing/2014/main" id="{D22970A2-79B7-5643-AA0F-1C2CF276E705}"/>
                </a:ext>
              </a:extLst>
            </p:cNvPr>
            <p:cNvPicPr>
              <a:picLocks noChangeAspect="1"/>
            </p:cNvPicPr>
            <p:nvPr/>
          </p:nvPicPr>
          <p:blipFill rotWithShape="1">
            <a:blip r:embed="rId82" cstate="print">
              <a:extLst>
                <a:ext uri="{28A0092B-C50C-407E-A947-70E740481C1C}">
                  <a14:useLocalDpi xmlns:a14="http://schemas.microsoft.com/office/drawing/2010/main"/>
                </a:ext>
              </a:extLst>
            </a:blip>
            <a:srcRect r="79021"/>
            <a:stretch/>
          </p:blipFill>
          <p:spPr>
            <a:xfrm>
              <a:off x="8446054" y="4118655"/>
              <a:ext cx="251446" cy="258507"/>
            </a:xfrm>
            <a:prstGeom prst="rect">
              <a:avLst/>
            </a:prstGeom>
          </p:spPr>
        </p:pic>
        <p:pic>
          <p:nvPicPr>
            <p:cNvPr id="150" name="Picture 149">
              <a:extLst>
                <a:ext uri="{FF2B5EF4-FFF2-40B4-BE49-F238E27FC236}">
                  <a16:creationId xmlns:a16="http://schemas.microsoft.com/office/drawing/2014/main" id="{A8F0FEFC-C485-234E-8AE0-8657CE61EBA9}"/>
                </a:ext>
              </a:extLst>
            </p:cNvPr>
            <p:cNvPicPr>
              <a:picLocks noChangeAspect="1"/>
            </p:cNvPicPr>
            <p:nvPr/>
          </p:nvPicPr>
          <p:blipFill rotWithShape="1">
            <a:blip r:embed="rId83" cstate="print">
              <a:extLst>
                <a:ext uri="{28A0092B-C50C-407E-A947-70E740481C1C}">
                  <a14:useLocalDpi xmlns:a14="http://schemas.microsoft.com/office/drawing/2010/main"/>
                </a:ext>
              </a:extLst>
            </a:blip>
            <a:srcRect l="20980"/>
            <a:stretch/>
          </p:blipFill>
          <p:spPr>
            <a:xfrm>
              <a:off x="8131175" y="4291251"/>
              <a:ext cx="947086" cy="258507"/>
            </a:xfrm>
            <a:prstGeom prst="rect">
              <a:avLst/>
            </a:prstGeom>
          </p:spPr>
        </p:pic>
      </p:grpSp>
      <p:pic>
        <p:nvPicPr>
          <p:cNvPr id="24" name="Picture 23">
            <a:extLst>
              <a:ext uri="{FF2B5EF4-FFF2-40B4-BE49-F238E27FC236}">
                <a16:creationId xmlns:a16="http://schemas.microsoft.com/office/drawing/2014/main" id="{0244B613-A0F4-044C-B266-A92E1A615D3D}"/>
              </a:ext>
            </a:extLst>
          </p:cNvPr>
          <p:cNvPicPr>
            <a:picLocks noChangeAspect="1"/>
          </p:cNvPicPr>
          <p:nvPr/>
        </p:nvPicPr>
        <p:blipFill>
          <a:blip r:embed="rId84" cstate="print">
            <a:extLst>
              <a:ext uri="{28A0092B-C50C-407E-A947-70E740481C1C}">
                <a14:useLocalDpi xmlns:a14="http://schemas.microsoft.com/office/drawing/2010/main"/>
              </a:ext>
            </a:extLst>
          </a:blip>
          <a:stretch>
            <a:fillRect/>
          </a:stretch>
        </p:blipFill>
        <p:spPr>
          <a:xfrm>
            <a:off x="2456013" y="2841024"/>
            <a:ext cx="567739" cy="137160"/>
          </a:xfrm>
          <a:prstGeom prst="rect">
            <a:avLst/>
          </a:prstGeom>
        </p:spPr>
      </p:pic>
      <p:grpSp>
        <p:nvGrpSpPr>
          <p:cNvPr id="68" name="Group 67">
            <a:extLst>
              <a:ext uri="{FF2B5EF4-FFF2-40B4-BE49-F238E27FC236}">
                <a16:creationId xmlns:a16="http://schemas.microsoft.com/office/drawing/2014/main" id="{6486FD94-EDFA-A34E-85EF-6622D159B15E}"/>
              </a:ext>
            </a:extLst>
          </p:cNvPr>
          <p:cNvGrpSpPr/>
          <p:nvPr/>
        </p:nvGrpSpPr>
        <p:grpSpPr>
          <a:xfrm>
            <a:off x="1987282" y="2691463"/>
            <a:ext cx="377190" cy="357970"/>
            <a:chOff x="-1599745" y="2170923"/>
            <a:chExt cx="502920" cy="477293"/>
          </a:xfrm>
        </p:grpSpPr>
        <p:pic>
          <p:nvPicPr>
            <p:cNvPr id="151" name="Picture 150">
              <a:extLst>
                <a:ext uri="{FF2B5EF4-FFF2-40B4-BE49-F238E27FC236}">
                  <a16:creationId xmlns:a16="http://schemas.microsoft.com/office/drawing/2014/main" id="{A8E8101F-BB35-DE47-A2F7-20D84F695AD9}"/>
                </a:ext>
              </a:extLst>
            </p:cNvPr>
            <p:cNvPicPr>
              <a:picLocks noChangeAspect="1"/>
            </p:cNvPicPr>
            <p:nvPr/>
          </p:nvPicPr>
          <p:blipFill rotWithShape="1">
            <a:blip r:embed="rId85" cstate="print">
              <a:extLst>
                <a:ext uri="{28A0092B-C50C-407E-A947-70E740481C1C}">
                  <a14:useLocalDpi xmlns:a14="http://schemas.microsoft.com/office/drawing/2010/main"/>
                </a:ext>
              </a:extLst>
            </a:blip>
            <a:srcRect r="57877"/>
            <a:stretch/>
          </p:blipFill>
          <p:spPr>
            <a:xfrm>
              <a:off x="-1439050" y="2170923"/>
              <a:ext cx="182880" cy="171287"/>
            </a:xfrm>
            <a:prstGeom prst="rect">
              <a:avLst/>
            </a:prstGeom>
          </p:spPr>
        </p:pic>
        <p:pic>
          <p:nvPicPr>
            <p:cNvPr id="156" name="Picture 155">
              <a:extLst>
                <a:ext uri="{FF2B5EF4-FFF2-40B4-BE49-F238E27FC236}">
                  <a16:creationId xmlns:a16="http://schemas.microsoft.com/office/drawing/2014/main" id="{1EB5080C-8EFD-DA4A-B414-D2B2D7B3ADA2}"/>
                </a:ext>
              </a:extLst>
            </p:cNvPr>
            <p:cNvPicPr>
              <a:picLocks noChangeAspect="1"/>
            </p:cNvPicPr>
            <p:nvPr/>
          </p:nvPicPr>
          <p:blipFill rotWithShape="1">
            <a:blip r:embed="rId86" cstate="print">
              <a:extLst>
                <a:ext uri="{28A0092B-C50C-407E-A947-70E740481C1C}">
                  <a14:useLocalDpi xmlns:a14="http://schemas.microsoft.com/office/drawing/2010/main"/>
                </a:ext>
              </a:extLst>
            </a:blip>
            <a:srcRect l="43474"/>
            <a:stretch/>
          </p:blipFill>
          <p:spPr>
            <a:xfrm>
              <a:off x="-1599745" y="2297200"/>
              <a:ext cx="502920" cy="351016"/>
            </a:xfrm>
            <a:prstGeom prst="rect">
              <a:avLst/>
            </a:prstGeom>
          </p:spPr>
        </p:pic>
      </p:grpSp>
      <p:pic>
        <p:nvPicPr>
          <p:cNvPr id="64" name="Picture 63">
            <a:extLst>
              <a:ext uri="{FF2B5EF4-FFF2-40B4-BE49-F238E27FC236}">
                <a16:creationId xmlns:a16="http://schemas.microsoft.com/office/drawing/2014/main" id="{564EDE42-2D3C-3E47-A1FC-0AD77FF9AF51}"/>
              </a:ext>
            </a:extLst>
          </p:cNvPr>
          <p:cNvPicPr>
            <a:picLocks noChangeAspect="1"/>
          </p:cNvPicPr>
          <p:nvPr/>
        </p:nvPicPr>
        <p:blipFill>
          <a:blip r:embed="rId87" cstate="print">
            <a:extLst>
              <a:ext uri="{28A0092B-C50C-407E-A947-70E740481C1C}">
                <a14:useLocalDpi xmlns:a14="http://schemas.microsoft.com/office/drawing/2010/main"/>
              </a:ext>
            </a:extLst>
          </a:blip>
          <a:stretch>
            <a:fillRect/>
          </a:stretch>
        </p:blipFill>
        <p:spPr>
          <a:xfrm>
            <a:off x="9118121" y="2069806"/>
            <a:ext cx="548640" cy="181887"/>
          </a:xfrm>
          <a:prstGeom prst="rect">
            <a:avLst/>
          </a:prstGeom>
        </p:spPr>
      </p:pic>
      <p:pic>
        <p:nvPicPr>
          <p:cNvPr id="70" name="Picture 69">
            <a:extLst>
              <a:ext uri="{FF2B5EF4-FFF2-40B4-BE49-F238E27FC236}">
                <a16:creationId xmlns:a16="http://schemas.microsoft.com/office/drawing/2014/main" id="{A013D6E3-8B6B-1A40-AF29-D7C011F9C078}"/>
              </a:ext>
            </a:extLst>
          </p:cNvPr>
          <p:cNvPicPr>
            <a:picLocks noChangeAspect="1"/>
          </p:cNvPicPr>
          <p:nvPr/>
        </p:nvPicPr>
        <p:blipFill>
          <a:blip r:embed="rId88" cstate="print">
            <a:extLst>
              <a:ext uri="{28A0092B-C50C-407E-A947-70E740481C1C}">
                <a14:useLocalDpi xmlns:a14="http://schemas.microsoft.com/office/drawing/2010/main"/>
              </a:ext>
            </a:extLst>
          </a:blip>
          <a:stretch>
            <a:fillRect/>
          </a:stretch>
        </p:blipFill>
        <p:spPr>
          <a:xfrm>
            <a:off x="3484717" y="4536032"/>
            <a:ext cx="548640" cy="194807"/>
          </a:xfrm>
          <a:prstGeom prst="rect">
            <a:avLst/>
          </a:prstGeom>
        </p:spPr>
      </p:pic>
      <p:pic>
        <p:nvPicPr>
          <p:cNvPr id="71" name="Picture 70">
            <a:extLst>
              <a:ext uri="{FF2B5EF4-FFF2-40B4-BE49-F238E27FC236}">
                <a16:creationId xmlns:a16="http://schemas.microsoft.com/office/drawing/2014/main" id="{B7696842-F6A4-4A44-8EF3-8CF8A73099B2}"/>
              </a:ext>
            </a:extLst>
          </p:cNvPr>
          <p:cNvPicPr>
            <a:picLocks noChangeAspect="1"/>
          </p:cNvPicPr>
          <p:nvPr/>
        </p:nvPicPr>
        <p:blipFill>
          <a:blip r:embed="rId89" cstate="print">
            <a:extLst>
              <a:ext uri="{28A0092B-C50C-407E-A947-70E740481C1C}">
                <a14:useLocalDpi xmlns:a14="http://schemas.microsoft.com/office/drawing/2010/main"/>
              </a:ext>
            </a:extLst>
          </a:blip>
          <a:stretch>
            <a:fillRect/>
          </a:stretch>
        </p:blipFill>
        <p:spPr>
          <a:xfrm>
            <a:off x="4196568" y="4226546"/>
            <a:ext cx="514350" cy="168030"/>
          </a:xfrm>
          <a:prstGeom prst="rect">
            <a:avLst/>
          </a:prstGeom>
        </p:spPr>
      </p:pic>
      <p:pic>
        <p:nvPicPr>
          <p:cNvPr id="251" name="Picture 250" descr="imgres.jpeg">
            <a:extLst>
              <a:ext uri="{FF2B5EF4-FFF2-40B4-BE49-F238E27FC236}">
                <a16:creationId xmlns:a16="http://schemas.microsoft.com/office/drawing/2014/main" id="{3290E7AE-BEAE-7645-AFD4-5CB5727C3653}"/>
              </a:ext>
            </a:extLst>
          </p:cNvPr>
          <p:cNvPicPr>
            <a:picLocks noChangeAspect="1"/>
          </p:cNvPicPr>
          <p:nvPr/>
        </p:nvPicPr>
        <p:blipFill rotWithShape="1">
          <a:blip r:embed="rId90" cstate="print">
            <a:extLst>
              <a:ext uri="{28A0092B-C50C-407E-A947-70E740481C1C}">
                <a14:useLocalDpi xmlns:a14="http://schemas.microsoft.com/office/drawing/2010/main"/>
              </a:ext>
            </a:extLst>
          </a:blip>
          <a:srcRect/>
          <a:stretch/>
        </p:blipFill>
        <p:spPr>
          <a:xfrm>
            <a:off x="8876281" y="3108518"/>
            <a:ext cx="480817" cy="151485"/>
          </a:xfrm>
          <a:prstGeom prst="rect">
            <a:avLst/>
          </a:prstGeom>
        </p:spPr>
      </p:pic>
      <p:pic>
        <p:nvPicPr>
          <p:cNvPr id="76" name="Picture 75">
            <a:extLst>
              <a:ext uri="{FF2B5EF4-FFF2-40B4-BE49-F238E27FC236}">
                <a16:creationId xmlns:a16="http://schemas.microsoft.com/office/drawing/2014/main" id="{DF0DA6CE-43E2-D14C-A0BB-FA82F64678D8}"/>
              </a:ext>
            </a:extLst>
          </p:cNvPr>
          <p:cNvPicPr>
            <a:picLocks noChangeAspect="1"/>
          </p:cNvPicPr>
          <p:nvPr/>
        </p:nvPicPr>
        <p:blipFill>
          <a:blip r:embed="rId91" cstate="print">
            <a:extLst>
              <a:ext uri="{28A0092B-C50C-407E-A947-70E740481C1C}">
                <a14:useLocalDpi xmlns:a14="http://schemas.microsoft.com/office/drawing/2010/main"/>
              </a:ext>
            </a:extLst>
          </a:blip>
          <a:stretch>
            <a:fillRect/>
          </a:stretch>
        </p:blipFill>
        <p:spPr>
          <a:xfrm>
            <a:off x="3789479" y="4898426"/>
            <a:ext cx="548640" cy="136551"/>
          </a:xfrm>
          <a:prstGeom prst="rect">
            <a:avLst/>
          </a:prstGeom>
        </p:spPr>
      </p:pic>
      <p:pic>
        <p:nvPicPr>
          <p:cNvPr id="73" name="Picture 72">
            <a:extLst>
              <a:ext uri="{FF2B5EF4-FFF2-40B4-BE49-F238E27FC236}">
                <a16:creationId xmlns:a16="http://schemas.microsoft.com/office/drawing/2014/main" id="{C005A9C0-E4A4-7143-82B9-130F6F394780}"/>
              </a:ext>
            </a:extLst>
          </p:cNvPr>
          <p:cNvPicPr>
            <a:picLocks noChangeAspect="1"/>
          </p:cNvPicPr>
          <p:nvPr/>
        </p:nvPicPr>
        <p:blipFill>
          <a:blip r:embed="rId92" cstate="print">
            <a:extLst>
              <a:ext uri="{28A0092B-C50C-407E-A947-70E740481C1C}">
                <a14:useLocalDpi xmlns:a14="http://schemas.microsoft.com/office/drawing/2010/main"/>
              </a:ext>
            </a:extLst>
          </a:blip>
          <a:stretch>
            <a:fillRect/>
          </a:stretch>
        </p:blipFill>
        <p:spPr>
          <a:xfrm>
            <a:off x="5934678" y="3424866"/>
            <a:ext cx="274320" cy="214884"/>
          </a:xfrm>
          <a:prstGeom prst="rect">
            <a:avLst/>
          </a:prstGeom>
        </p:spPr>
      </p:pic>
      <p:grpSp>
        <p:nvGrpSpPr>
          <p:cNvPr id="2" name="Group 1">
            <a:extLst>
              <a:ext uri="{FF2B5EF4-FFF2-40B4-BE49-F238E27FC236}">
                <a16:creationId xmlns:a16="http://schemas.microsoft.com/office/drawing/2014/main" id="{1BD0B14F-B88B-0E44-92E8-DF428C294481}"/>
              </a:ext>
            </a:extLst>
          </p:cNvPr>
          <p:cNvGrpSpPr/>
          <p:nvPr/>
        </p:nvGrpSpPr>
        <p:grpSpPr>
          <a:xfrm>
            <a:off x="6808945" y="3373335"/>
            <a:ext cx="415310" cy="260261"/>
            <a:chOff x="7390427" y="3200013"/>
            <a:chExt cx="553747" cy="347015"/>
          </a:xfrm>
        </p:grpSpPr>
        <p:pic>
          <p:nvPicPr>
            <p:cNvPr id="154" name="Picture 153">
              <a:extLst>
                <a:ext uri="{FF2B5EF4-FFF2-40B4-BE49-F238E27FC236}">
                  <a16:creationId xmlns:a16="http://schemas.microsoft.com/office/drawing/2014/main" id="{86D35F15-E90A-DB43-8D84-B3FE88DA2E43}"/>
                </a:ext>
              </a:extLst>
            </p:cNvPr>
            <p:cNvPicPr>
              <a:picLocks noChangeAspect="1"/>
            </p:cNvPicPr>
            <p:nvPr/>
          </p:nvPicPr>
          <p:blipFill rotWithShape="1">
            <a:blip r:embed="rId93" cstate="print">
              <a:extLst>
                <a:ext uri="{28A0092B-C50C-407E-A947-70E740481C1C}">
                  <a14:useLocalDpi xmlns:a14="http://schemas.microsoft.com/office/drawing/2010/main"/>
                </a:ext>
              </a:extLst>
            </a:blip>
            <a:srcRect l="27769" t="20338" r="8076" b="20338"/>
            <a:stretch/>
          </p:blipFill>
          <p:spPr>
            <a:xfrm>
              <a:off x="7390427" y="3364148"/>
              <a:ext cx="553747" cy="182880"/>
            </a:xfrm>
            <a:prstGeom prst="rect">
              <a:avLst/>
            </a:prstGeom>
          </p:spPr>
        </p:pic>
        <p:pic>
          <p:nvPicPr>
            <p:cNvPr id="155" name="Picture 154">
              <a:extLst>
                <a:ext uri="{FF2B5EF4-FFF2-40B4-BE49-F238E27FC236}">
                  <a16:creationId xmlns:a16="http://schemas.microsoft.com/office/drawing/2014/main" id="{F0D1C8CA-230A-2C45-AC1C-F015B01B60DF}"/>
                </a:ext>
              </a:extLst>
            </p:cNvPr>
            <p:cNvPicPr>
              <a:picLocks noChangeAspect="1"/>
            </p:cNvPicPr>
            <p:nvPr/>
          </p:nvPicPr>
          <p:blipFill rotWithShape="1">
            <a:blip r:embed="rId93" cstate="print">
              <a:extLst>
                <a:ext uri="{28A0092B-C50C-407E-A947-70E740481C1C}">
                  <a14:useLocalDpi xmlns:a14="http://schemas.microsoft.com/office/drawing/2010/main"/>
                </a:ext>
              </a:extLst>
            </a:blip>
            <a:srcRect l="8076" t="20338" r="72231" b="20338"/>
            <a:stretch/>
          </p:blipFill>
          <p:spPr>
            <a:xfrm>
              <a:off x="7573462" y="3200013"/>
              <a:ext cx="169981" cy="182880"/>
            </a:xfrm>
            <a:prstGeom prst="rect">
              <a:avLst/>
            </a:prstGeom>
          </p:spPr>
        </p:pic>
      </p:grpSp>
      <p:pic>
        <p:nvPicPr>
          <p:cNvPr id="77" name="Picture 76">
            <a:extLst>
              <a:ext uri="{FF2B5EF4-FFF2-40B4-BE49-F238E27FC236}">
                <a16:creationId xmlns:a16="http://schemas.microsoft.com/office/drawing/2014/main" id="{7B3377C8-F980-7547-A796-D08CC666A725}"/>
              </a:ext>
            </a:extLst>
          </p:cNvPr>
          <p:cNvPicPr>
            <a:picLocks noChangeAspect="1"/>
          </p:cNvPicPr>
          <p:nvPr/>
        </p:nvPicPr>
        <p:blipFill>
          <a:blip r:embed="rId94" cstate="print">
            <a:extLst>
              <a:ext uri="{28A0092B-C50C-407E-A947-70E740481C1C}">
                <a14:useLocalDpi xmlns:a14="http://schemas.microsoft.com/office/drawing/2010/main"/>
              </a:ext>
            </a:extLst>
          </a:blip>
          <a:stretch>
            <a:fillRect/>
          </a:stretch>
        </p:blipFill>
        <p:spPr>
          <a:xfrm>
            <a:off x="9053273" y="2367973"/>
            <a:ext cx="548640" cy="244664"/>
          </a:xfrm>
          <a:prstGeom prst="rect">
            <a:avLst/>
          </a:prstGeom>
        </p:spPr>
      </p:pic>
      <p:grpSp>
        <p:nvGrpSpPr>
          <p:cNvPr id="78" name="Group 77">
            <a:extLst>
              <a:ext uri="{FF2B5EF4-FFF2-40B4-BE49-F238E27FC236}">
                <a16:creationId xmlns:a16="http://schemas.microsoft.com/office/drawing/2014/main" id="{B5AB59E5-E332-3246-B69A-378E7B07E257}"/>
              </a:ext>
            </a:extLst>
          </p:cNvPr>
          <p:cNvGrpSpPr/>
          <p:nvPr/>
        </p:nvGrpSpPr>
        <p:grpSpPr>
          <a:xfrm>
            <a:off x="3764158" y="1711025"/>
            <a:ext cx="607635" cy="259522"/>
            <a:chOff x="1892895" y="753582"/>
            <a:chExt cx="810180" cy="346029"/>
          </a:xfrm>
        </p:grpSpPr>
        <p:pic>
          <p:nvPicPr>
            <p:cNvPr id="53" name="Picture 52">
              <a:extLst>
                <a:ext uri="{FF2B5EF4-FFF2-40B4-BE49-F238E27FC236}">
                  <a16:creationId xmlns:a16="http://schemas.microsoft.com/office/drawing/2014/main" id="{A27D4794-E1D3-F148-AE80-E4F289F8902D}"/>
                </a:ext>
              </a:extLst>
            </p:cNvPr>
            <p:cNvPicPr>
              <a:picLocks noChangeAspect="1"/>
            </p:cNvPicPr>
            <p:nvPr/>
          </p:nvPicPr>
          <p:blipFill rotWithShape="1">
            <a:blip r:embed="rId95" cstate="print">
              <a:extLst>
                <a:ext uri="{28A0092B-C50C-407E-A947-70E740481C1C}">
                  <a14:useLocalDpi xmlns:a14="http://schemas.microsoft.com/office/drawing/2010/main"/>
                </a:ext>
              </a:extLst>
            </a:blip>
            <a:srcRect l="19452" t="1" b="-1"/>
            <a:stretch/>
          </p:blipFill>
          <p:spPr>
            <a:xfrm>
              <a:off x="1892895" y="918682"/>
              <a:ext cx="810180" cy="180929"/>
            </a:xfrm>
            <a:prstGeom prst="rect">
              <a:avLst/>
            </a:prstGeom>
          </p:spPr>
        </p:pic>
        <p:pic>
          <p:nvPicPr>
            <p:cNvPr id="158" name="Picture 157">
              <a:extLst>
                <a:ext uri="{FF2B5EF4-FFF2-40B4-BE49-F238E27FC236}">
                  <a16:creationId xmlns:a16="http://schemas.microsoft.com/office/drawing/2014/main" id="{543BBFB5-5E2D-A842-A958-7673E97360D4}"/>
                </a:ext>
              </a:extLst>
            </p:cNvPr>
            <p:cNvPicPr>
              <a:picLocks noChangeAspect="1"/>
            </p:cNvPicPr>
            <p:nvPr/>
          </p:nvPicPr>
          <p:blipFill rotWithShape="1">
            <a:blip r:embed="rId95" cstate="print">
              <a:extLst>
                <a:ext uri="{28A0092B-C50C-407E-A947-70E740481C1C}">
                  <a14:useLocalDpi xmlns:a14="http://schemas.microsoft.com/office/drawing/2010/main"/>
                </a:ext>
              </a:extLst>
            </a:blip>
            <a:srcRect t="2" r="80548" b="-3"/>
            <a:stretch/>
          </p:blipFill>
          <p:spPr>
            <a:xfrm>
              <a:off x="2200155" y="753582"/>
              <a:ext cx="195660" cy="180929"/>
            </a:xfrm>
            <a:prstGeom prst="rect">
              <a:avLst/>
            </a:prstGeom>
          </p:spPr>
        </p:pic>
      </p:grpSp>
      <p:grpSp>
        <p:nvGrpSpPr>
          <p:cNvPr id="79" name="Group 78">
            <a:extLst>
              <a:ext uri="{FF2B5EF4-FFF2-40B4-BE49-F238E27FC236}">
                <a16:creationId xmlns:a16="http://schemas.microsoft.com/office/drawing/2014/main" id="{8F160880-C280-9542-8982-373DBC73B520}"/>
              </a:ext>
            </a:extLst>
          </p:cNvPr>
          <p:cNvGrpSpPr/>
          <p:nvPr/>
        </p:nvGrpSpPr>
        <p:grpSpPr>
          <a:xfrm>
            <a:off x="4371596" y="2346612"/>
            <a:ext cx="480060" cy="367178"/>
            <a:chOff x="4063558" y="1700177"/>
            <a:chExt cx="640080" cy="489570"/>
          </a:xfrm>
        </p:grpSpPr>
        <p:pic>
          <p:nvPicPr>
            <p:cNvPr id="32" name="Picture 31">
              <a:extLst>
                <a:ext uri="{FF2B5EF4-FFF2-40B4-BE49-F238E27FC236}">
                  <a16:creationId xmlns:a16="http://schemas.microsoft.com/office/drawing/2014/main" id="{C1A4097C-65EA-5E45-92B7-953F6C8596D8}"/>
                </a:ext>
              </a:extLst>
            </p:cNvPr>
            <p:cNvPicPr>
              <a:picLocks noChangeAspect="1"/>
            </p:cNvPicPr>
            <p:nvPr/>
          </p:nvPicPr>
          <p:blipFill rotWithShape="1">
            <a:blip r:embed="rId96" cstate="print">
              <a:extLst>
                <a:ext uri="{28A0092B-C50C-407E-A947-70E740481C1C}">
                  <a14:useLocalDpi xmlns:a14="http://schemas.microsoft.com/office/drawing/2010/main"/>
                </a:ext>
              </a:extLst>
            </a:blip>
            <a:srcRect l="30000"/>
            <a:stretch/>
          </p:blipFill>
          <p:spPr>
            <a:xfrm>
              <a:off x="4063558" y="1858277"/>
              <a:ext cx="640080" cy="331470"/>
            </a:xfrm>
            <a:prstGeom prst="rect">
              <a:avLst/>
            </a:prstGeom>
          </p:spPr>
        </p:pic>
        <p:pic>
          <p:nvPicPr>
            <p:cNvPr id="160" name="Picture 159">
              <a:extLst>
                <a:ext uri="{FF2B5EF4-FFF2-40B4-BE49-F238E27FC236}">
                  <a16:creationId xmlns:a16="http://schemas.microsoft.com/office/drawing/2014/main" id="{D22AF505-0E69-E642-8A39-07DC8A61B3C9}"/>
                </a:ext>
              </a:extLst>
            </p:cNvPr>
            <p:cNvPicPr>
              <a:picLocks noChangeAspect="1"/>
            </p:cNvPicPr>
            <p:nvPr/>
          </p:nvPicPr>
          <p:blipFill rotWithShape="1">
            <a:blip r:embed="rId97" cstate="print">
              <a:extLst>
                <a:ext uri="{28A0092B-C50C-407E-A947-70E740481C1C}">
                  <a14:useLocalDpi xmlns:a14="http://schemas.microsoft.com/office/drawing/2010/main"/>
                </a:ext>
              </a:extLst>
            </a:blip>
            <a:srcRect r="67878"/>
            <a:stretch/>
          </p:blipFill>
          <p:spPr>
            <a:xfrm>
              <a:off x="4228431" y="1700177"/>
              <a:ext cx="237744" cy="268298"/>
            </a:xfrm>
            <a:prstGeom prst="rect">
              <a:avLst/>
            </a:prstGeom>
          </p:spPr>
        </p:pic>
      </p:grpSp>
      <p:grpSp>
        <p:nvGrpSpPr>
          <p:cNvPr id="80" name="Group 79">
            <a:extLst>
              <a:ext uri="{FF2B5EF4-FFF2-40B4-BE49-F238E27FC236}">
                <a16:creationId xmlns:a16="http://schemas.microsoft.com/office/drawing/2014/main" id="{2BB9B2C2-10F2-3240-8770-3B8EEA2BDDCF}"/>
              </a:ext>
            </a:extLst>
          </p:cNvPr>
          <p:cNvGrpSpPr/>
          <p:nvPr/>
        </p:nvGrpSpPr>
        <p:grpSpPr>
          <a:xfrm>
            <a:off x="5734661" y="2375952"/>
            <a:ext cx="370781" cy="271047"/>
            <a:chOff x="6291331" y="1743056"/>
            <a:chExt cx="494374" cy="361396"/>
          </a:xfrm>
        </p:grpSpPr>
        <p:pic>
          <p:nvPicPr>
            <p:cNvPr id="245" name="Picture 4" descr="https://sp.yimg.com/xj/th?id=OIP.Md4ea15a11752ef8d3301bc7fe87748d4o0&amp;pid=15.1&amp;P=0&amp;w=300&amp;h=300">
              <a:extLst>
                <a:ext uri="{FF2B5EF4-FFF2-40B4-BE49-F238E27FC236}">
                  <a16:creationId xmlns:a16="http://schemas.microsoft.com/office/drawing/2014/main" id="{82C1FBF9-BA57-9341-AFF6-3FFBB20213B7}"/>
                </a:ext>
              </a:extLst>
            </p:cNvPr>
            <p:cNvPicPr>
              <a:picLocks noChangeAspect="1" noChangeArrowheads="1"/>
            </p:cNvPicPr>
            <p:nvPr/>
          </p:nvPicPr>
          <p:blipFill rotWithShape="1">
            <a:blip r:embed="rId98" cstate="print">
              <a:extLst>
                <a:ext uri="{28A0092B-C50C-407E-A947-70E740481C1C}">
                  <a14:useLocalDpi xmlns:a14="http://schemas.microsoft.com/office/drawing/2010/main"/>
                </a:ext>
              </a:extLst>
            </a:blip>
            <a:srcRect l="22886"/>
            <a:stretch/>
          </p:blipFill>
          <p:spPr bwMode="auto">
            <a:xfrm>
              <a:off x="6291331" y="1939906"/>
              <a:ext cx="494374" cy="164546"/>
            </a:xfrm>
            <a:prstGeom prst="rect">
              <a:avLst/>
            </a:prstGeom>
            <a:noFill/>
            <a:extLst>
              <a:ext uri="{909E8E84-426E-40dd-AFC4-6F175D3DCCD1}">
                <a14:hiddenFill xmlns="" xmlns:a14="http://schemas.microsoft.com/office/drawing/2010/main">
                  <a:solidFill>
                    <a:srgbClr val="FFFFFF"/>
                  </a:solidFill>
                </a14:hiddenFill>
              </a:ext>
            </a:extLst>
          </p:spPr>
        </p:pic>
        <p:pic>
          <p:nvPicPr>
            <p:cNvPr id="162" name="Picture 4" descr="https://sp.yimg.com/xj/th?id=OIP.Md4ea15a11752ef8d3301bc7fe87748d4o0&amp;pid=15.1&amp;P=0&amp;w=300&amp;h=300">
              <a:extLst>
                <a:ext uri="{FF2B5EF4-FFF2-40B4-BE49-F238E27FC236}">
                  <a16:creationId xmlns:a16="http://schemas.microsoft.com/office/drawing/2014/main" id="{A569D2FC-B208-7F4D-BF68-B10945C89999}"/>
                </a:ext>
              </a:extLst>
            </p:cNvPr>
            <p:cNvPicPr>
              <a:picLocks noChangeAspect="1" noChangeArrowheads="1"/>
            </p:cNvPicPr>
            <p:nvPr/>
          </p:nvPicPr>
          <p:blipFill rotWithShape="1">
            <a:blip r:embed="rId99" cstate="print">
              <a:extLst>
                <a:ext uri="{28A0092B-C50C-407E-A947-70E740481C1C}">
                  <a14:useLocalDpi xmlns:a14="http://schemas.microsoft.com/office/drawing/2010/main"/>
                </a:ext>
              </a:extLst>
            </a:blip>
            <a:srcRect r="77115"/>
            <a:stretch/>
          </p:blipFill>
          <p:spPr bwMode="auto">
            <a:xfrm>
              <a:off x="6473031" y="1743056"/>
              <a:ext cx="146716" cy="1645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3E5A783C-2C00-9146-88FE-2025BDB4CD8E}"/>
              </a:ext>
            </a:extLst>
          </p:cNvPr>
          <p:cNvGrpSpPr/>
          <p:nvPr/>
        </p:nvGrpSpPr>
        <p:grpSpPr>
          <a:xfrm>
            <a:off x="9683390" y="3722736"/>
            <a:ext cx="507261" cy="259851"/>
            <a:chOff x="2711450" y="4287738"/>
            <a:chExt cx="676348" cy="346468"/>
          </a:xfrm>
        </p:grpSpPr>
        <p:pic>
          <p:nvPicPr>
            <p:cNvPr id="285" name="Picture 284" descr="imgres.jpg">
              <a:extLst>
                <a:ext uri="{FF2B5EF4-FFF2-40B4-BE49-F238E27FC236}">
                  <a16:creationId xmlns:a16="http://schemas.microsoft.com/office/drawing/2014/main" id="{01ED4366-477D-784D-B757-EB130F7BB138}"/>
                </a:ext>
              </a:extLst>
            </p:cNvPr>
            <p:cNvPicPr>
              <a:picLocks noChangeAspect="1"/>
            </p:cNvPicPr>
            <p:nvPr/>
          </p:nvPicPr>
          <p:blipFill rotWithShape="1">
            <a:blip r:embed="rId100" cstate="print">
              <a:extLst>
                <a:ext uri="{28A0092B-C50C-407E-A947-70E740481C1C}">
                  <a14:useLocalDpi xmlns:a14="http://schemas.microsoft.com/office/drawing/2010/main"/>
                </a:ext>
              </a:extLst>
            </a:blip>
            <a:srcRect l="22407"/>
            <a:stretch/>
          </p:blipFill>
          <p:spPr>
            <a:xfrm>
              <a:off x="2711450" y="4424395"/>
              <a:ext cx="676348" cy="209811"/>
            </a:xfrm>
            <a:prstGeom prst="rect">
              <a:avLst/>
            </a:prstGeom>
          </p:spPr>
        </p:pic>
        <p:pic>
          <p:nvPicPr>
            <p:cNvPr id="165" name="Picture 164" descr="imgres.jpg">
              <a:extLst>
                <a:ext uri="{FF2B5EF4-FFF2-40B4-BE49-F238E27FC236}">
                  <a16:creationId xmlns:a16="http://schemas.microsoft.com/office/drawing/2014/main" id="{6C8CFB84-9AFC-134C-9DDE-0E7B618FD868}"/>
                </a:ext>
              </a:extLst>
            </p:cNvPr>
            <p:cNvPicPr>
              <a:picLocks noChangeAspect="1"/>
            </p:cNvPicPr>
            <p:nvPr/>
          </p:nvPicPr>
          <p:blipFill rotWithShape="1">
            <a:blip r:embed="rId100" cstate="print">
              <a:extLst>
                <a:ext uri="{28A0092B-C50C-407E-A947-70E740481C1C}">
                  <a14:useLocalDpi xmlns:a14="http://schemas.microsoft.com/office/drawing/2010/main"/>
                </a:ext>
              </a:extLst>
            </a:blip>
            <a:srcRect r="79413"/>
            <a:stretch/>
          </p:blipFill>
          <p:spPr>
            <a:xfrm>
              <a:off x="2958369" y="4287738"/>
              <a:ext cx="179446" cy="209811"/>
            </a:xfrm>
            <a:prstGeom prst="rect">
              <a:avLst/>
            </a:prstGeom>
          </p:spPr>
        </p:pic>
      </p:grpSp>
      <p:grpSp>
        <p:nvGrpSpPr>
          <p:cNvPr id="84" name="Group 83">
            <a:extLst>
              <a:ext uri="{FF2B5EF4-FFF2-40B4-BE49-F238E27FC236}">
                <a16:creationId xmlns:a16="http://schemas.microsoft.com/office/drawing/2014/main" id="{EFED7A3E-2FC2-D34E-BAEC-F2971B9183CD}"/>
              </a:ext>
            </a:extLst>
          </p:cNvPr>
          <p:cNvGrpSpPr/>
          <p:nvPr/>
        </p:nvGrpSpPr>
        <p:grpSpPr>
          <a:xfrm>
            <a:off x="6692335" y="3705421"/>
            <a:ext cx="536246" cy="351584"/>
            <a:chOff x="7497981" y="3687976"/>
            <a:chExt cx="714995" cy="468779"/>
          </a:xfrm>
        </p:grpSpPr>
        <p:pic>
          <p:nvPicPr>
            <p:cNvPr id="81" name="Picture 80">
              <a:extLst>
                <a:ext uri="{FF2B5EF4-FFF2-40B4-BE49-F238E27FC236}">
                  <a16:creationId xmlns:a16="http://schemas.microsoft.com/office/drawing/2014/main" id="{3FC30EBF-9B65-FD42-9C8F-AF99117CDF04}"/>
                </a:ext>
              </a:extLst>
            </p:cNvPr>
            <p:cNvPicPr>
              <a:picLocks noChangeAspect="1"/>
            </p:cNvPicPr>
            <p:nvPr/>
          </p:nvPicPr>
          <p:blipFill rotWithShape="1">
            <a:blip r:embed="rId101" cstate="print">
              <a:extLst>
                <a:ext uri="{28A0092B-C50C-407E-A947-70E740481C1C}">
                  <a14:useLocalDpi xmlns:a14="http://schemas.microsoft.com/office/drawing/2010/main"/>
                </a:ext>
              </a:extLst>
            </a:blip>
            <a:srcRect r="28916"/>
            <a:stretch/>
          </p:blipFill>
          <p:spPr>
            <a:xfrm>
              <a:off x="7497981" y="3909224"/>
              <a:ext cx="714995" cy="247531"/>
            </a:xfrm>
            <a:prstGeom prst="rect">
              <a:avLst/>
            </a:prstGeom>
          </p:spPr>
        </p:pic>
        <p:pic>
          <p:nvPicPr>
            <p:cNvPr id="169" name="Picture 168">
              <a:extLst>
                <a:ext uri="{FF2B5EF4-FFF2-40B4-BE49-F238E27FC236}">
                  <a16:creationId xmlns:a16="http://schemas.microsoft.com/office/drawing/2014/main" id="{948C8BF9-AF8C-4740-9F7E-84F591B693B6}"/>
                </a:ext>
              </a:extLst>
            </p:cNvPr>
            <p:cNvPicPr>
              <a:picLocks noChangeAspect="1"/>
            </p:cNvPicPr>
            <p:nvPr/>
          </p:nvPicPr>
          <p:blipFill rotWithShape="1">
            <a:blip r:embed="rId101" cstate="print">
              <a:extLst>
                <a:ext uri="{28A0092B-C50C-407E-A947-70E740481C1C}">
                  <a14:useLocalDpi xmlns:a14="http://schemas.microsoft.com/office/drawing/2010/main"/>
                </a:ext>
              </a:extLst>
            </a:blip>
            <a:srcRect l="70769"/>
            <a:stretch/>
          </p:blipFill>
          <p:spPr>
            <a:xfrm>
              <a:off x="7719150" y="3687976"/>
              <a:ext cx="294020" cy="247531"/>
            </a:xfrm>
            <a:prstGeom prst="rect">
              <a:avLst/>
            </a:prstGeom>
          </p:spPr>
        </p:pic>
      </p:grpSp>
      <p:pic>
        <p:nvPicPr>
          <p:cNvPr id="85" name="Picture 84">
            <a:extLst>
              <a:ext uri="{FF2B5EF4-FFF2-40B4-BE49-F238E27FC236}">
                <a16:creationId xmlns:a16="http://schemas.microsoft.com/office/drawing/2014/main" id="{6390763E-C992-5448-A979-4BD76C4DA94C}"/>
              </a:ext>
            </a:extLst>
          </p:cNvPr>
          <p:cNvPicPr>
            <a:picLocks noChangeAspect="1"/>
          </p:cNvPicPr>
          <p:nvPr/>
        </p:nvPicPr>
        <p:blipFill>
          <a:blip r:embed="rId102" cstate="print">
            <a:extLst>
              <a:ext uri="{28A0092B-C50C-407E-A947-70E740481C1C}">
                <a14:useLocalDpi xmlns:a14="http://schemas.microsoft.com/office/drawing/2010/main"/>
              </a:ext>
            </a:extLst>
          </a:blip>
          <a:stretch>
            <a:fillRect/>
          </a:stretch>
        </p:blipFill>
        <p:spPr>
          <a:xfrm>
            <a:off x="1982134" y="2092026"/>
            <a:ext cx="617220" cy="231458"/>
          </a:xfrm>
          <a:prstGeom prst="rect">
            <a:avLst/>
          </a:prstGeom>
        </p:spPr>
      </p:pic>
      <p:pic>
        <p:nvPicPr>
          <p:cNvPr id="87" name="Picture 86">
            <a:extLst>
              <a:ext uri="{FF2B5EF4-FFF2-40B4-BE49-F238E27FC236}">
                <a16:creationId xmlns:a16="http://schemas.microsoft.com/office/drawing/2014/main" id="{F6234825-BC47-894A-A960-9A8056D47890}"/>
              </a:ext>
            </a:extLst>
          </p:cNvPr>
          <p:cNvPicPr>
            <a:picLocks noChangeAspect="1"/>
          </p:cNvPicPr>
          <p:nvPr/>
        </p:nvPicPr>
        <p:blipFill>
          <a:blip r:embed="rId103" cstate="print">
            <a:extLst>
              <a:ext uri="{28A0092B-C50C-407E-A947-70E740481C1C}">
                <a14:useLocalDpi xmlns:a14="http://schemas.microsoft.com/office/drawing/2010/main"/>
              </a:ext>
            </a:extLst>
          </a:blip>
          <a:stretch>
            <a:fillRect/>
          </a:stretch>
        </p:blipFill>
        <p:spPr>
          <a:xfrm>
            <a:off x="6954180" y="4857303"/>
            <a:ext cx="480060" cy="158420"/>
          </a:xfrm>
          <a:prstGeom prst="rect">
            <a:avLst/>
          </a:prstGeom>
        </p:spPr>
      </p:pic>
      <p:grpSp>
        <p:nvGrpSpPr>
          <p:cNvPr id="88" name="Group 87">
            <a:extLst>
              <a:ext uri="{FF2B5EF4-FFF2-40B4-BE49-F238E27FC236}">
                <a16:creationId xmlns:a16="http://schemas.microsoft.com/office/drawing/2014/main" id="{135F1EA4-931A-3E41-B6AC-AB3099F01C1E}"/>
              </a:ext>
            </a:extLst>
          </p:cNvPr>
          <p:cNvGrpSpPr/>
          <p:nvPr/>
        </p:nvGrpSpPr>
        <p:grpSpPr>
          <a:xfrm>
            <a:off x="6355102" y="1676767"/>
            <a:ext cx="292022" cy="256895"/>
            <a:chOff x="5362575" y="974083"/>
            <a:chExt cx="389362" cy="342526"/>
          </a:xfrm>
        </p:grpSpPr>
        <p:pic>
          <p:nvPicPr>
            <p:cNvPr id="259" name="Picture 258">
              <a:extLst>
                <a:ext uri="{FF2B5EF4-FFF2-40B4-BE49-F238E27FC236}">
                  <a16:creationId xmlns:a16="http://schemas.microsoft.com/office/drawing/2014/main" id="{7E84F4DC-8331-A34E-AEAF-89694C692872}"/>
                </a:ext>
              </a:extLst>
            </p:cNvPr>
            <p:cNvPicPr>
              <a:picLocks noChangeAspect="1"/>
            </p:cNvPicPr>
            <p:nvPr/>
          </p:nvPicPr>
          <p:blipFill rotWithShape="1">
            <a:blip r:embed="rId104" cstate="print">
              <a:extLst>
                <a:ext uri="{28A0092B-C50C-407E-A947-70E740481C1C}">
                  <a14:useLocalDpi xmlns:a14="http://schemas.microsoft.com/office/drawing/2010/main"/>
                </a:ext>
              </a:extLst>
            </a:blip>
            <a:srcRect r="55657"/>
            <a:stretch/>
          </p:blipFill>
          <p:spPr>
            <a:xfrm>
              <a:off x="5441818" y="974083"/>
              <a:ext cx="310119" cy="183776"/>
            </a:xfrm>
            <a:prstGeom prst="rect">
              <a:avLst/>
            </a:prstGeom>
          </p:spPr>
        </p:pic>
        <p:pic>
          <p:nvPicPr>
            <p:cNvPr id="174" name="Picture 173">
              <a:extLst>
                <a:ext uri="{FF2B5EF4-FFF2-40B4-BE49-F238E27FC236}">
                  <a16:creationId xmlns:a16="http://schemas.microsoft.com/office/drawing/2014/main" id="{8F81BEF8-8526-2D4B-BE97-B611300A8419}"/>
                </a:ext>
              </a:extLst>
            </p:cNvPr>
            <p:cNvPicPr>
              <a:picLocks noChangeAspect="1"/>
            </p:cNvPicPr>
            <p:nvPr/>
          </p:nvPicPr>
          <p:blipFill rotWithShape="1">
            <a:blip r:embed="rId104" cstate="print">
              <a:extLst>
                <a:ext uri="{28A0092B-C50C-407E-A947-70E740481C1C}">
                  <a14:useLocalDpi xmlns:a14="http://schemas.microsoft.com/office/drawing/2010/main"/>
                </a:ext>
              </a:extLst>
            </a:blip>
            <a:srcRect l="44343"/>
            <a:stretch/>
          </p:blipFill>
          <p:spPr>
            <a:xfrm>
              <a:off x="5362575" y="1132833"/>
              <a:ext cx="389250" cy="183776"/>
            </a:xfrm>
            <a:prstGeom prst="rect">
              <a:avLst/>
            </a:prstGeom>
          </p:spPr>
        </p:pic>
      </p:grpSp>
      <p:grpSp>
        <p:nvGrpSpPr>
          <p:cNvPr id="89" name="Group 88">
            <a:extLst>
              <a:ext uri="{FF2B5EF4-FFF2-40B4-BE49-F238E27FC236}">
                <a16:creationId xmlns:a16="http://schemas.microsoft.com/office/drawing/2014/main" id="{B3AE4B8F-A783-9548-A4C3-F07DFC615290}"/>
              </a:ext>
            </a:extLst>
          </p:cNvPr>
          <p:cNvGrpSpPr/>
          <p:nvPr/>
        </p:nvGrpSpPr>
        <p:grpSpPr>
          <a:xfrm>
            <a:off x="3901993" y="1996859"/>
            <a:ext cx="487802" cy="357132"/>
            <a:chOff x="1498600" y="1252708"/>
            <a:chExt cx="650402" cy="476176"/>
          </a:xfrm>
        </p:grpSpPr>
        <p:pic>
          <p:nvPicPr>
            <p:cNvPr id="7" name="Picture 6">
              <a:extLst>
                <a:ext uri="{FF2B5EF4-FFF2-40B4-BE49-F238E27FC236}">
                  <a16:creationId xmlns:a16="http://schemas.microsoft.com/office/drawing/2014/main" id="{10BE9034-B03C-AB4C-907D-1921E98BE900}"/>
                </a:ext>
              </a:extLst>
            </p:cNvPr>
            <p:cNvPicPr>
              <a:picLocks noChangeAspect="1"/>
            </p:cNvPicPr>
            <p:nvPr/>
          </p:nvPicPr>
          <p:blipFill rotWithShape="1">
            <a:blip r:embed="rId105" cstate="print">
              <a:extLst>
                <a:ext uri="{28A0092B-C50C-407E-A947-70E740481C1C}">
                  <a14:useLocalDpi xmlns:a14="http://schemas.microsoft.com/office/drawing/2010/main"/>
                </a:ext>
              </a:extLst>
            </a:blip>
            <a:srcRect r="71129"/>
            <a:stretch/>
          </p:blipFill>
          <p:spPr>
            <a:xfrm>
              <a:off x="1659983" y="1252708"/>
              <a:ext cx="263998" cy="297712"/>
            </a:xfrm>
            <a:prstGeom prst="rect">
              <a:avLst/>
            </a:prstGeom>
          </p:spPr>
        </p:pic>
        <p:pic>
          <p:nvPicPr>
            <p:cNvPr id="176" name="Picture 175">
              <a:extLst>
                <a:ext uri="{FF2B5EF4-FFF2-40B4-BE49-F238E27FC236}">
                  <a16:creationId xmlns:a16="http://schemas.microsoft.com/office/drawing/2014/main" id="{F2F860D0-A78C-C84C-ABA5-EBF2D1158FA6}"/>
                </a:ext>
              </a:extLst>
            </p:cNvPr>
            <p:cNvPicPr>
              <a:picLocks noChangeAspect="1"/>
            </p:cNvPicPr>
            <p:nvPr/>
          </p:nvPicPr>
          <p:blipFill rotWithShape="1">
            <a:blip r:embed="rId105" cstate="print">
              <a:extLst>
                <a:ext uri="{28A0092B-C50C-407E-A947-70E740481C1C}">
                  <a14:useLocalDpi xmlns:a14="http://schemas.microsoft.com/office/drawing/2010/main"/>
                </a:ext>
              </a:extLst>
            </a:blip>
            <a:srcRect l="28871"/>
            <a:stretch/>
          </p:blipFill>
          <p:spPr>
            <a:xfrm>
              <a:off x="1498600" y="1431172"/>
              <a:ext cx="650402" cy="297712"/>
            </a:xfrm>
            <a:prstGeom prst="rect">
              <a:avLst/>
            </a:prstGeom>
          </p:spPr>
        </p:pic>
      </p:grpSp>
      <p:grpSp>
        <p:nvGrpSpPr>
          <p:cNvPr id="90" name="Group 89">
            <a:extLst>
              <a:ext uri="{FF2B5EF4-FFF2-40B4-BE49-F238E27FC236}">
                <a16:creationId xmlns:a16="http://schemas.microsoft.com/office/drawing/2014/main" id="{5A2EF88F-6209-5F43-A11A-152D3B1E1AEE}"/>
              </a:ext>
            </a:extLst>
          </p:cNvPr>
          <p:cNvGrpSpPr>
            <a:grpSpLocks noChangeAspect="1"/>
          </p:cNvGrpSpPr>
          <p:nvPr/>
        </p:nvGrpSpPr>
        <p:grpSpPr>
          <a:xfrm>
            <a:off x="4424492" y="2045520"/>
            <a:ext cx="342900" cy="242594"/>
            <a:chOff x="3039825" y="1314551"/>
            <a:chExt cx="551079" cy="389876"/>
          </a:xfrm>
        </p:grpSpPr>
        <p:pic>
          <p:nvPicPr>
            <p:cNvPr id="178" name="Picture 177" descr="Screen shot 2011-10-26 at 4.51.36 PM.png">
              <a:extLst>
                <a:ext uri="{FF2B5EF4-FFF2-40B4-BE49-F238E27FC236}">
                  <a16:creationId xmlns:a16="http://schemas.microsoft.com/office/drawing/2014/main" id="{982A9A3F-4D37-3743-81D1-63123AC46A8E}"/>
                </a:ext>
              </a:extLst>
            </p:cNvPr>
            <p:cNvPicPr>
              <a:picLocks noChangeAspect="1"/>
            </p:cNvPicPr>
            <p:nvPr/>
          </p:nvPicPr>
          <p:blipFill rotWithShape="1">
            <a:blip r:embed="rId106">
              <a:extLst>
                <a:ext uri="{28A0092B-C50C-407E-A947-70E740481C1C}">
                  <a14:useLocalDpi xmlns:a14="http://schemas.microsoft.com/office/drawing/2010/main"/>
                </a:ext>
              </a:extLst>
            </a:blip>
            <a:srcRect l="35551" b="25191"/>
            <a:stretch/>
          </p:blipFill>
          <p:spPr>
            <a:xfrm>
              <a:off x="3039825" y="1450317"/>
              <a:ext cx="551079" cy="254110"/>
            </a:xfrm>
            <a:prstGeom prst="rect">
              <a:avLst/>
            </a:prstGeom>
          </p:spPr>
        </p:pic>
        <p:pic>
          <p:nvPicPr>
            <p:cNvPr id="232" name="Picture 231" descr="Screen shot 2011-10-26 at 4.51.36 PM.png">
              <a:extLst>
                <a:ext uri="{FF2B5EF4-FFF2-40B4-BE49-F238E27FC236}">
                  <a16:creationId xmlns:a16="http://schemas.microsoft.com/office/drawing/2014/main" id="{40581892-2CC9-E044-9B8C-974990BD059C}"/>
                </a:ext>
              </a:extLst>
            </p:cNvPr>
            <p:cNvPicPr>
              <a:picLocks noChangeAspect="1"/>
            </p:cNvPicPr>
            <p:nvPr/>
          </p:nvPicPr>
          <p:blipFill rotWithShape="1">
            <a:blip r:embed="rId106">
              <a:extLst>
                <a:ext uri="{28A0092B-C50C-407E-A947-70E740481C1C}">
                  <a14:useLocalDpi xmlns:a14="http://schemas.microsoft.com/office/drawing/2010/main"/>
                </a:ext>
              </a:extLst>
            </a:blip>
            <a:srcRect r="64449" b="25191"/>
            <a:stretch/>
          </p:blipFill>
          <p:spPr>
            <a:xfrm>
              <a:off x="3081294" y="1314551"/>
              <a:ext cx="303981" cy="254110"/>
            </a:xfrm>
            <a:prstGeom prst="rect">
              <a:avLst/>
            </a:prstGeom>
          </p:spPr>
        </p:pic>
      </p:grpSp>
      <p:grpSp>
        <p:nvGrpSpPr>
          <p:cNvPr id="91" name="Group 90">
            <a:extLst>
              <a:ext uri="{FF2B5EF4-FFF2-40B4-BE49-F238E27FC236}">
                <a16:creationId xmlns:a16="http://schemas.microsoft.com/office/drawing/2014/main" id="{36AE1E1A-CC63-CF41-8473-EA1C73297E69}"/>
              </a:ext>
            </a:extLst>
          </p:cNvPr>
          <p:cNvGrpSpPr/>
          <p:nvPr/>
        </p:nvGrpSpPr>
        <p:grpSpPr>
          <a:xfrm>
            <a:off x="7458700" y="4422092"/>
            <a:ext cx="553146" cy="308285"/>
            <a:chOff x="5857465" y="5041736"/>
            <a:chExt cx="737528" cy="411046"/>
          </a:xfrm>
        </p:grpSpPr>
        <p:pic>
          <p:nvPicPr>
            <p:cNvPr id="180" name="Picture 179">
              <a:extLst>
                <a:ext uri="{FF2B5EF4-FFF2-40B4-BE49-F238E27FC236}">
                  <a16:creationId xmlns:a16="http://schemas.microsoft.com/office/drawing/2014/main" id="{AE7767C9-ADBF-5946-A247-276DC02C92B3}"/>
                </a:ext>
              </a:extLst>
            </p:cNvPr>
            <p:cNvPicPr>
              <a:picLocks noChangeAspect="1"/>
            </p:cNvPicPr>
            <p:nvPr/>
          </p:nvPicPr>
          <p:blipFill rotWithShape="1">
            <a:blip r:embed="rId107" cstate="print">
              <a:extLst>
                <a:ext uri="{28A0092B-C50C-407E-A947-70E740481C1C}">
                  <a14:useLocalDpi xmlns:a14="http://schemas.microsoft.com/office/drawing/2010/main"/>
                </a:ext>
              </a:extLst>
            </a:blip>
            <a:srcRect l="26675"/>
            <a:stretch/>
          </p:blipFill>
          <p:spPr>
            <a:xfrm>
              <a:off x="5857465" y="5225934"/>
              <a:ext cx="737528" cy="226848"/>
            </a:xfrm>
            <a:prstGeom prst="rect">
              <a:avLst/>
            </a:prstGeom>
          </p:spPr>
        </p:pic>
        <p:pic>
          <p:nvPicPr>
            <p:cNvPr id="279" name="Picture 278">
              <a:extLst>
                <a:ext uri="{FF2B5EF4-FFF2-40B4-BE49-F238E27FC236}">
                  <a16:creationId xmlns:a16="http://schemas.microsoft.com/office/drawing/2014/main" id="{C9F99F18-9AD2-A848-BD08-7E953FAA4064}"/>
                </a:ext>
              </a:extLst>
            </p:cNvPr>
            <p:cNvPicPr>
              <a:picLocks noChangeAspect="1"/>
            </p:cNvPicPr>
            <p:nvPr/>
          </p:nvPicPr>
          <p:blipFill rotWithShape="1">
            <a:blip r:embed="rId107" cstate="print">
              <a:extLst>
                <a:ext uri="{28A0092B-C50C-407E-A947-70E740481C1C}">
                  <a14:useLocalDpi xmlns:a14="http://schemas.microsoft.com/office/drawing/2010/main"/>
                </a:ext>
              </a:extLst>
            </a:blip>
            <a:srcRect r="73325"/>
            <a:stretch/>
          </p:blipFill>
          <p:spPr>
            <a:xfrm>
              <a:off x="6107046" y="5041736"/>
              <a:ext cx="268312" cy="226848"/>
            </a:xfrm>
            <a:prstGeom prst="rect">
              <a:avLst/>
            </a:prstGeom>
          </p:spPr>
        </p:pic>
      </p:grpSp>
      <p:grpSp>
        <p:nvGrpSpPr>
          <p:cNvPr id="92" name="Group 91">
            <a:extLst>
              <a:ext uri="{FF2B5EF4-FFF2-40B4-BE49-F238E27FC236}">
                <a16:creationId xmlns:a16="http://schemas.microsoft.com/office/drawing/2014/main" id="{F843B5D0-200E-2F4B-962B-C563C548DDCE}"/>
              </a:ext>
            </a:extLst>
          </p:cNvPr>
          <p:cNvGrpSpPr/>
          <p:nvPr/>
        </p:nvGrpSpPr>
        <p:grpSpPr>
          <a:xfrm>
            <a:off x="5823742" y="2072016"/>
            <a:ext cx="480060" cy="185201"/>
            <a:chOff x="4950774" y="1296604"/>
            <a:chExt cx="640080" cy="246934"/>
          </a:xfrm>
        </p:grpSpPr>
        <p:pic>
          <p:nvPicPr>
            <p:cNvPr id="264" name="Picture 263">
              <a:extLst>
                <a:ext uri="{FF2B5EF4-FFF2-40B4-BE49-F238E27FC236}">
                  <a16:creationId xmlns:a16="http://schemas.microsoft.com/office/drawing/2014/main" id="{F6183F9F-3C9D-054D-941B-3F9075BF21F2}"/>
                </a:ext>
              </a:extLst>
            </p:cNvPr>
            <p:cNvPicPr>
              <a:picLocks noChangeAspect="1"/>
            </p:cNvPicPr>
            <p:nvPr/>
          </p:nvPicPr>
          <p:blipFill rotWithShape="1">
            <a:blip r:embed="rId108" cstate="print">
              <a:extLst>
                <a:ext uri="{28A0092B-C50C-407E-A947-70E740481C1C}">
                  <a14:useLocalDpi xmlns:a14="http://schemas.microsoft.com/office/drawing/2010/main"/>
                </a:ext>
              </a:extLst>
            </a:blip>
            <a:srcRect t="-187" r="20914"/>
            <a:stretch/>
          </p:blipFill>
          <p:spPr>
            <a:xfrm>
              <a:off x="4950774" y="1435100"/>
              <a:ext cx="640080" cy="108438"/>
            </a:xfrm>
            <a:prstGeom prst="rect">
              <a:avLst/>
            </a:prstGeom>
          </p:spPr>
        </p:pic>
        <p:pic>
          <p:nvPicPr>
            <p:cNvPr id="182" name="Picture 181">
              <a:extLst>
                <a:ext uri="{FF2B5EF4-FFF2-40B4-BE49-F238E27FC236}">
                  <a16:creationId xmlns:a16="http://schemas.microsoft.com/office/drawing/2014/main" id="{A182949D-83CC-0C45-947F-9EFC7FA4F87F}"/>
                </a:ext>
              </a:extLst>
            </p:cNvPr>
            <p:cNvPicPr>
              <a:picLocks noChangeAspect="1"/>
            </p:cNvPicPr>
            <p:nvPr/>
          </p:nvPicPr>
          <p:blipFill rotWithShape="1">
            <a:blip r:embed="rId109" cstate="print">
              <a:extLst>
                <a:ext uri="{28A0092B-C50C-407E-A947-70E740481C1C}">
                  <a14:useLocalDpi xmlns:a14="http://schemas.microsoft.com/office/drawing/2010/main"/>
                </a:ext>
              </a:extLst>
            </a:blip>
            <a:srcRect l="79820" t="-187"/>
            <a:stretch/>
          </p:blipFill>
          <p:spPr>
            <a:xfrm>
              <a:off x="5194922" y="1296604"/>
              <a:ext cx="174726" cy="116005"/>
            </a:xfrm>
            <a:prstGeom prst="rect">
              <a:avLst/>
            </a:prstGeom>
          </p:spPr>
        </p:pic>
      </p:grpSp>
      <p:grpSp>
        <p:nvGrpSpPr>
          <p:cNvPr id="93" name="Group 92">
            <a:extLst>
              <a:ext uri="{FF2B5EF4-FFF2-40B4-BE49-F238E27FC236}">
                <a16:creationId xmlns:a16="http://schemas.microsoft.com/office/drawing/2014/main" id="{54A39BE7-CA80-B041-A059-21B12CBDD4C9}"/>
              </a:ext>
            </a:extLst>
          </p:cNvPr>
          <p:cNvGrpSpPr/>
          <p:nvPr/>
        </p:nvGrpSpPr>
        <p:grpSpPr>
          <a:xfrm>
            <a:off x="5938582" y="4445760"/>
            <a:ext cx="758999" cy="305631"/>
            <a:chOff x="4544665" y="5067020"/>
            <a:chExt cx="1011999" cy="407508"/>
          </a:xfrm>
        </p:grpSpPr>
        <p:pic>
          <p:nvPicPr>
            <p:cNvPr id="278" name="Picture 277">
              <a:extLst>
                <a:ext uri="{FF2B5EF4-FFF2-40B4-BE49-F238E27FC236}">
                  <a16:creationId xmlns:a16="http://schemas.microsoft.com/office/drawing/2014/main" id="{465E68C2-445D-A541-AE19-F1B0A868FA40}"/>
                </a:ext>
              </a:extLst>
            </p:cNvPr>
            <p:cNvPicPr>
              <a:picLocks noChangeAspect="1"/>
            </p:cNvPicPr>
            <p:nvPr/>
          </p:nvPicPr>
          <p:blipFill rotWithShape="1">
            <a:blip r:embed="rId110" cstate="print">
              <a:extLst>
                <a:ext uri="{28A0092B-C50C-407E-A947-70E740481C1C}">
                  <a14:useLocalDpi xmlns:a14="http://schemas.microsoft.com/office/drawing/2010/main"/>
                </a:ext>
              </a:extLst>
            </a:blip>
            <a:srcRect l="18961"/>
            <a:stretch/>
          </p:blipFill>
          <p:spPr>
            <a:xfrm>
              <a:off x="4544665" y="5257813"/>
              <a:ext cx="1011999" cy="216715"/>
            </a:xfrm>
            <a:prstGeom prst="rect">
              <a:avLst/>
            </a:prstGeom>
          </p:spPr>
        </p:pic>
        <p:pic>
          <p:nvPicPr>
            <p:cNvPr id="184" name="Picture 183">
              <a:extLst>
                <a:ext uri="{FF2B5EF4-FFF2-40B4-BE49-F238E27FC236}">
                  <a16:creationId xmlns:a16="http://schemas.microsoft.com/office/drawing/2014/main" id="{D284595B-D843-594E-BD92-02A6F496370B}"/>
                </a:ext>
              </a:extLst>
            </p:cNvPr>
            <p:cNvPicPr>
              <a:picLocks noChangeAspect="1"/>
            </p:cNvPicPr>
            <p:nvPr/>
          </p:nvPicPr>
          <p:blipFill rotWithShape="1">
            <a:blip r:embed="rId110" cstate="print">
              <a:extLst>
                <a:ext uri="{28A0092B-C50C-407E-A947-70E740481C1C}">
                  <a14:useLocalDpi xmlns:a14="http://schemas.microsoft.com/office/drawing/2010/main"/>
                </a:ext>
              </a:extLst>
            </a:blip>
            <a:srcRect r="81038"/>
            <a:stretch/>
          </p:blipFill>
          <p:spPr>
            <a:xfrm>
              <a:off x="4937409" y="5067020"/>
              <a:ext cx="236788" cy="216715"/>
            </a:xfrm>
            <a:prstGeom prst="rect">
              <a:avLst/>
            </a:prstGeom>
          </p:spPr>
        </p:pic>
      </p:grpSp>
      <p:pic>
        <p:nvPicPr>
          <p:cNvPr id="96" name="Picture 95">
            <a:extLst>
              <a:ext uri="{FF2B5EF4-FFF2-40B4-BE49-F238E27FC236}">
                <a16:creationId xmlns:a16="http://schemas.microsoft.com/office/drawing/2014/main" id="{27536842-3C6F-5147-A46A-60AB434C17A2}"/>
              </a:ext>
            </a:extLst>
          </p:cNvPr>
          <p:cNvPicPr>
            <a:picLocks noChangeAspect="1"/>
          </p:cNvPicPr>
          <p:nvPr/>
        </p:nvPicPr>
        <p:blipFill>
          <a:blip r:embed="rId111" cstate="print">
            <a:extLst>
              <a:ext uri="{28A0092B-C50C-407E-A947-70E740481C1C}">
                <a14:useLocalDpi xmlns:a14="http://schemas.microsoft.com/office/drawing/2010/main"/>
              </a:ext>
            </a:extLst>
          </a:blip>
          <a:stretch>
            <a:fillRect/>
          </a:stretch>
        </p:blipFill>
        <p:spPr>
          <a:xfrm>
            <a:off x="9262894" y="4152729"/>
            <a:ext cx="500063" cy="206923"/>
          </a:xfrm>
          <a:prstGeom prst="rect">
            <a:avLst/>
          </a:prstGeom>
        </p:spPr>
      </p:pic>
      <p:pic>
        <p:nvPicPr>
          <p:cNvPr id="98" name="Picture 97">
            <a:extLst>
              <a:ext uri="{FF2B5EF4-FFF2-40B4-BE49-F238E27FC236}">
                <a16:creationId xmlns:a16="http://schemas.microsoft.com/office/drawing/2014/main" id="{CE843EB1-B24A-774B-8746-B85B2941805A}"/>
              </a:ext>
            </a:extLst>
          </p:cNvPr>
          <p:cNvPicPr>
            <a:picLocks noChangeAspect="1"/>
          </p:cNvPicPr>
          <p:nvPr/>
        </p:nvPicPr>
        <p:blipFill>
          <a:blip r:embed="rId112" cstate="print">
            <a:extLst>
              <a:ext uri="{28A0092B-C50C-407E-A947-70E740481C1C}">
                <a14:useLocalDpi xmlns:a14="http://schemas.microsoft.com/office/drawing/2010/main"/>
              </a:ext>
            </a:extLst>
          </a:blip>
          <a:stretch>
            <a:fillRect/>
          </a:stretch>
        </p:blipFill>
        <p:spPr>
          <a:xfrm>
            <a:off x="6040520" y="3073996"/>
            <a:ext cx="342900" cy="242351"/>
          </a:xfrm>
          <a:prstGeom prst="rect">
            <a:avLst/>
          </a:prstGeom>
        </p:spPr>
      </p:pic>
      <p:pic>
        <p:nvPicPr>
          <p:cNvPr id="100" name="Picture 99">
            <a:extLst>
              <a:ext uri="{FF2B5EF4-FFF2-40B4-BE49-F238E27FC236}">
                <a16:creationId xmlns:a16="http://schemas.microsoft.com/office/drawing/2014/main" id="{D486A2CE-0160-9149-863D-1EDBDCD0A3D4}"/>
              </a:ext>
            </a:extLst>
          </p:cNvPr>
          <p:cNvPicPr>
            <a:picLocks noChangeAspect="1"/>
          </p:cNvPicPr>
          <p:nvPr/>
        </p:nvPicPr>
        <p:blipFill>
          <a:blip r:embed="rId113" cstate="print">
            <a:extLst>
              <a:ext uri="{28A0092B-C50C-407E-A947-70E740481C1C}">
                <a14:useLocalDpi xmlns:a14="http://schemas.microsoft.com/office/drawing/2010/main"/>
              </a:ext>
            </a:extLst>
          </a:blip>
          <a:stretch>
            <a:fillRect/>
          </a:stretch>
        </p:blipFill>
        <p:spPr>
          <a:xfrm>
            <a:off x="3602853" y="2768004"/>
            <a:ext cx="342900" cy="207169"/>
          </a:xfrm>
          <a:prstGeom prst="rect">
            <a:avLst/>
          </a:prstGeom>
        </p:spPr>
      </p:pic>
      <p:grpSp>
        <p:nvGrpSpPr>
          <p:cNvPr id="101" name="Group 100">
            <a:extLst>
              <a:ext uri="{FF2B5EF4-FFF2-40B4-BE49-F238E27FC236}">
                <a16:creationId xmlns:a16="http://schemas.microsoft.com/office/drawing/2014/main" id="{1BCE7302-C287-8042-B81A-9BBC72A66521}"/>
              </a:ext>
            </a:extLst>
          </p:cNvPr>
          <p:cNvGrpSpPr/>
          <p:nvPr/>
        </p:nvGrpSpPr>
        <p:grpSpPr>
          <a:xfrm>
            <a:off x="9107026" y="4775053"/>
            <a:ext cx="551982" cy="302957"/>
            <a:chOff x="4835525" y="5451958"/>
            <a:chExt cx="735976" cy="403942"/>
          </a:xfrm>
        </p:grpSpPr>
        <p:pic>
          <p:nvPicPr>
            <p:cNvPr id="193" name="Picture 192" descr="Sunovion logo without tagine.jpg">
              <a:extLst>
                <a:ext uri="{FF2B5EF4-FFF2-40B4-BE49-F238E27FC236}">
                  <a16:creationId xmlns:a16="http://schemas.microsoft.com/office/drawing/2014/main" id="{DA265249-301B-C246-B1A9-AF27904B3681}"/>
                </a:ext>
              </a:extLst>
            </p:cNvPr>
            <p:cNvPicPr>
              <a:picLocks noChangeAspect="1"/>
            </p:cNvPicPr>
            <p:nvPr/>
          </p:nvPicPr>
          <p:blipFill rotWithShape="1">
            <a:blip r:embed="rId114" cstate="print">
              <a:extLst>
                <a:ext uri="{28A0092B-C50C-407E-A947-70E740481C1C}">
                  <a14:useLocalDpi xmlns:a14="http://schemas.microsoft.com/office/drawing/2010/main"/>
                </a:ext>
              </a:extLst>
            </a:blip>
            <a:srcRect l="23826"/>
            <a:stretch/>
          </p:blipFill>
          <p:spPr>
            <a:xfrm>
              <a:off x="4835525" y="5573046"/>
              <a:ext cx="735976" cy="282854"/>
            </a:xfrm>
            <a:prstGeom prst="rect">
              <a:avLst/>
            </a:prstGeom>
          </p:spPr>
        </p:pic>
        <p:pic>
          <p:nvPicPr>
            <p:cNvPr id="306" name="Picture 305" descr="Sunovion logo without tagine.jpg">
              <a:extLst>
                <a:ext uri="{FF2B5EF4-FFF2-40B4-BE49-F238E27FC236}">
                  <a16:creationId xmlns:a16="http://schemas.microsoft.com/office/drawing/2014/main" id="{5F70F95E-1BE4-C442-AF8A-D0EDCAD2ECF0}"/>
                </a:ext>
              </a:extLst>
            </p:cNvPr>
            <p:cNvPicPr>
              <a:picLocks noChangeAspect="1"/>
            </p:cNvPicPr>
            <p:nvPr/>
          </p:nvPicPr>
          <p:blipFill rotWithShape="1">
            <a:blip r:embed="rId114" cstate="print">
              <a:extLst>
                <a:ext uri="{28A0092B-C50C-407E-A947-70E740481C1C}">
                  <a14:useLocalDpi xmlns:a14="http://schemas.microsoft.com/office/drawing/2010/main"/>
                </a:ext>
              </a:extLst>
            </a:blip>
            <a:srcRect t="1" r="75517" b="17106"/>
            <a:stretch/>
          </p:blipFill>
          <p:spPr>
            <a:xfrm>
              <a:off x="5062531" y="5451958"/>
              <a:ext cx="236544" cy="234467"/>
            </a:xfrm>
            <a:prstGeom prst="rect">
              <a:avLst/>
            </a:prstGeom>
          </p:spPr>
        </p:pic>
      </p:grpSp>
      <p:grpSp>
        <p:nvGrpSpPr>
          <p:cNvPr id="103" name="Group 102">
            <a:extLst>
              <a:ext uri="{FF2B5EF4-FFF2-40B4-BE49-F238E27FC236}">
                <a16:creationId xmlns:a16="http://schemas.microsoft.com/office/drawing/2014/main" id="{DCB32E90-CD7D-BD4F-B5C8-BD6619CF5ED1}"/>
              </a:ext>
            </a:extLst>
          </p:cNvPr>
          <p:cNvGrpSpPr/>
          <p:nvPr/>
        </p:nvGrpSpPr>
        <p:grpSpPr>
          <a:xfrm>
            <a:off x="7490436" y="4069179"/>
            <a:ext cx="644246" cy="292252"/>
            <a:chOff x="2863850" y="4694395"/>
            <a:chExt cx="858994" cy="389669"/>
          </a:xfrm>
        </p:grpSpPr>
        <p:pic>
          <p:nvPicPr>
            <p:cNvPr id="13" name="Picture 12">
              <a:extLst>
                <a:ext uri="{FF2B5EF4-FFF2-40B4-BE49-F238E27FC236}">
                  <a16:creationId xmlns:a16="http://schemas.microsoft.com/office/drawing/2014/main" id="{E081F9BA-990B-2B4C-9FFB-A3032DAB2F47}"/>
                </a:ext>
              </a:extLst>
            </p:cNvPr>
            <p:cNvPicPr>
              <a:picLocks noChangeAspect="1"/>
            </p:cNvPicPr>
            <p:nvPr/>
          </p:nvPicPr>
          <p:blipFill rotWithShape="1">
            <a:blip r:embed="rId115" cstate="print">
              <a:extLst>
                <a:ext uri="{28A0092B-C50C-407E-A947-70E740481C1C}">
                  <a14:useLocalDpi xmlns:a14="http://schemas.microsoft.com/office/drawing/2010/main"/>
                </a:ext>
              </a:extLst>
            </a:blip>
            <a:srcRect r="78573"/>
            <a:stretch/>
          </p:blipFill>
          <p:spPr>
            <a:xfrm>
              <a:off x="3178014" y="4694395"/>
              <a:ext cx="235111" cy="207264"/>
            </a:xfrm>
            <a:prstGeom prst="rect">
              <a:avLst/>
            </a:prstGeom>
          </p:spPr>
        </p:pic>
        <p:pic>
          <p:nvPicPr>
            <p:cNvPr id="195" name="Picture 194">
              <a:extLst>
                <a:ext uri="{FF2B5EF4-FFF2-40B4-BE49-F238E27FC236}">
                  <a16:creationId xmlns:a16="http://schemas.microsoft.com/office/drawing/2014/main" id="{7E55F08F-B9FE-C14E-BC9F-359F68241D91}"/>
                </a:ext>
              </a:extLst>
            </p:cNvPr>
            <p:cNvPicPr>
              <a:picLocks noChangeAspect="1"/>
            </p:cNvPicPr>
            <p:nvPr/>
          </p:nvPicPr>
          <p:blipFill rotWithShape="1">
            <a:blip r:embed="rId115" cstate="print">
              <a:extLst>
                <a:ext uri="{28A0092B-C50C-407E-A947-70E740481C1C}">
                  <a14:useLocalDpi xmlns:a14="http://schemas.microsoft.com/office/drawing/2010/main"/>
                </a:ext>
              </a:extLst>
            </a:blip>
            <a:srcRect l="21716"/>
            <a:stretch/>
          </p:blipFill>
          <p:spPr>
            <a:xfrm>
              <a:off x="2863850" y="4876800"/>
              <a:ext cx="858994" cy="207264"/>
            </a:xfrm>
            <a:prstGeom prst="rect">
              <a:avLst/>
            </a:prstGeom>
          </p:spPr>
        </p:pic>
      </p:grpSp>
      <p:grpSp>
        <p:nvGrpSpPr>
          <p:cNvPr id="102" name="Group 101">
            <a:extLst>
              <a:ext uri="{FF2B5EF4-FFF2-40B4-BE49-F238E27FC236}">
                <a16:creationId xmlns:a16="http://schemas.microsoft.com/office/drawing/2014/main" id="{DF3BB8F7-7DCC-C14B-972A-929F8AF8B4C4}"/>
              </a:ext>
            </a:extLst>
          </p:cNvPr>
          <p:cNvGrpSpPr/>
          <p:nvPr/>
        </p:nvGrpSpPr>
        <p:grpSpPr>
          <a:xfrm>
            <a:off x="6925576" y="4082591"/>
            <a:ext cx="525334" cy="299162"/>
            <a:chOff x="1870074" y="4691394"/>
            <a:chExt cx="700445" cy="398882"/>
          </a:xfrm>
        </p:grpSpPr>
        <p:pic>
          <p:nvPicPr>
            <p:cNvPr id="196" name="Picture 195">
              <a:extLst>
                <a:ext uri="{FF2B5EF4-FFF2-40B4-BE49-F238E27FC236}">
                  <a16:creationId xmlns:a16="http://schemas.microsoft.com/office/drawing/2014/main" id="{0E45CC26-32F1-7A40-9E2C-D1140BA2ADFF}"/>
                </a:ext>
              </a:extLst>
            </p:cNvPr>
            <p:cNvPicPr>
              <a:picLocks noChangeAspect="1"/>
            </p:cNvPicPr>
            <p:nvPr/>
          </p:nvPicPr>
          <p:blipFill rotWithShape="1">
            <a:blip r:embed="rId116" cstate="print">
              <a:extLst>
                <a:ext uri="{28A0092B-C50C-407E-A947-70E740481C1C}">
                  <a14:useLocalDpi xmlns:a14="http://schemas.microsoft.com/office/drawing/2010/main"/>
                </a:ext>
              </a:extLst>
            </a:blip>
            <a:srcRect l="23399"/>
            <a:stretch/>
          </p:blipFill>
          <p:spPr>
            <a:xfrm>
              <a:off x="1870074" y="4854749"/>
              <a:ext cx="700445" cy="235527"/>
            </a:xfrm>
            <a:prstGeom prst="rect">
              <a:avLst/>
            </a:prstGeom>
          </p:spPr>
        </p:pic>
        <p:pic>
          <p:nvPicPr>
            <p:cNvPr id="56" name="Picture 55">
              <a:extLst>
                <a:ext uri="{FF2B5EF4-FFF2-40B4-BE49-F238E27FC236}">
                  <a16:creationId xmlns:a16="http://schemas.microsoft.com/office/drawing/2014/main" id="{689D4402-DE96-3D4F-8015-9663FBC1A462}"/>
                </a:ext>
              </a:extLst>
            </p:cNvPr>
            <p:cNvPicPr>
              <a:picLocks noChangeAspect="1"/>
            </p:cNvPicPr>
            <p:nvPr/>
          </p:nvPicPr>
          <p:blipFill rotWithShape="1">
            <a:blip r:embed="rId117" cstate="print">
              <a:extLst>
                <a:ext uri="{28A0092B-C50C-407E-A947-70E740481C1C}">
                  <a14:useLocalDpi xmlns:a14="http://schemas.microsoft.com/office/drawing/2010/main"/>
                </a:ext>
              </a:extLst>
            </a:blip>
            <a:srcRect r="75907"/>
            <a:stretch/>
          </p:blipFill>
          <p:spPr>
            <a:xfrm>
              <a:off x="2094270" y="4691394"/>
              <a:ext cx="220305" cy="235527"/>
            </a:xfrm>
            <a:prstGeom prst="rect">
              <a:avLst/>
            </a:prstGeom>
          </p:spPr>
        </p:pic>
      </p:grpSp>
      <p:pic>
        <p:nvPicPr>
          <p:cNvPr id="105" name="Picture 104">
            <a:extLst>
              <a:ext uri="{FF2B5EF4-FFF2-40B4-BE49-F238E27FC236}">
                <a16:creationId xmlns:a16="http://schemas.microsoft.com/office/drawing/2014/main" id="{FAFCF874-563A-A94B-9B05-AE37F375A36B}"/>
              </a:ext>
            </a:extLst>
          </p:cNvPr>
          <p:cNvPicPr>
            <a:picLocks noChangeAspect="1"/>
          </p:cNvPicPr>
          <p:nvPr/>
        </p:nvPicPr>
        <p:blipFill>
          <a:blip r:embed="rId118" cstate="print">
            <a:extLst>
              <a:ext uri="{28A0092B-C50C-407E-A947-70E740481C1C}">
                <a14:useLocalDpi xmlns:a14="http://schemas.microsoft.com/office/drawing/2010/main"/>
              </a:ext>
            </a:extLst>
          </a:blip>
          <a:stretch>
            <a:fillRect/>
          </a:stretch>
        </p:blipFill>
        <p:spPr>
          <a:xfrm>
            <a:off x="9297413" y="2772313"/>
            <a:ext cx="342900" cy="179024"/>
          </a:xfrm>
          <a:prstGeom prst="rect">
            <a:avLst/>
          </a:prstGeom>
        </p:spPr>
      </p:pic>
      <p:grpSp>
        <p:nvGrpSpPr>
          <p:cNvPr id="106" name="Group 105">
            <a:extLst>
              <a:ext uri="{FF2B5EF4-FFF2-40B4-BE49-F238E27FC236}">
                <a16:creationId xmlns:a16="http://schemas.microsoft.com/office/drawing/2014/main" id="{7AB69FA1-B4F2-6044-A57C-C34925E642E3}"/>
              </a:ext>
            </a:extLst>
          </p:cNvPr>
          <p:cNvGrpSpPr/>
          <p:nvPr/>
        </p:nvGrpSpPr>
        <p:grpSpPr>
          <a:xfrm>
            <a:off x="3739316" y="5143454"/>
            <a:ext cx="515087" cy="295336"/>
            <a:chOff x="7397768" y="5525646"/>
            <a:chExt cx="686783" cy="393781"/>
          </a:xfrm>
        </p:grpSpPr>
        <p:pic>
          <p:nvPicPr>
            <p:cNvPr id="31" name="Picture 30" descr="A close up of a sign&#10;&#10;Description automatically generated">
              <a:extLst>
                <a:ext uri="{FF2B5EF4-FFF2-40B4-BE49-F238E27FC236}">
                  <a16:creationId xmlns:a16="http://schemas.microsoft.com/office/drawing/2014/main" id="{169B4C69-9102-7448-81D0-291481BFE90D}"/>
                </a:ext>
              </a:extLst>
            </p:cNvPr>
            <p:cNvPicPr>
              <a:picLocks noChangeAspect="1"/>
            </p:cNvPicPr>
            <p:nvPr/>
          </p:nvPicPr>
          <p:blipFill rotWithShape="1">
            <a:blip r:embed="rId119" cstate="print">
              <a:extLst>
                <a:ext uri="{28A0092B-C50C-407E-A947-70E740481C1C}">
                  <a14:useLocalDpi xmlns:a14="http://schemas.microsoft.com/office/drawing/2010/main"/>
                </a:ext>
              </a:extLst>
            </a:blip>
            <a:srcRect r="75108"/>
            <a:stretch/>
          </p:blipFill>
          <p:spPr>
            <a:xfrm>
              <a:off x="7644813" y="5525646"/>
              <a:ext cx="227617" cy="196770"/>
            </a:xfrm>
            <a:prstGeom prst="rect">
              <a:avLst/>
            </a:prstGeom>
          </p:spPr>
        </p:pic>
        <p:pic>
          <p:nvPicPr>
            <p:cNvPr id="201" name="Picture 200" descr="A close up of a sign&#10;&#10;Description automatically generated">
              <a:extLst>
                <a:ext uri="{FF2B5EF4-FFF2-40B4-BE49-F238E27FC236}">
                  <a16:creationId xmlns:a16="http://schemas.microsoft.com/office/drawing/2014/main" id="{1F51AE9B-6085-5B48-A588-777AD1328B0F}"/>
                </a:ext>
              </a:extLst>
            </p:cNvPr>
            <p:cNvPicPr>
              <a:picLocks noChangeAspect="1"/>
            </p:cNvPicPr>
            <p:nvPr/>
          </p:nvPicPr>
          <p:blipFill rotWithShape="1">
            <a:blip r:embed="rId119" cstate="print">
              <a:extLst>
                <a:ext uri="{28A0092B-C50C-407E-A947-70E740481C1C}">
                  <a14:useLocalDpi xmlns:a14="http://schemas.microsoft.com/office/drawing/2010/main"/>
                </a:ext>
              </a:extLst>
            </a:blip>
            <a:srcRect l="24892"/>
            <a:stretch/>
          </p:blipFill>
          <p:spPr>
            <a:xfrm>
              <a:off x="7397768" y="5722657"/>
              <a:ext cx="686783" cy="196770"/>
            </a:xfrm>
            <a:prstGeom prst="rect">
              <a:avLst/>
            </a:prstGeom>
          </p:spPr>
        </p:pic>
      </p:grpSp>
      <p:grpSp>
        <p:nvGrpSpPr>
          <p:cNvPr id="107" name="Group 106">
            <a:extLst>
              <a:ext uri="{FF2B5EF4-FFF2-40B4-BE49-F238E27FC236}">
                <a16:creationId xmlns:a16="http://schemas.microsoft.com/office/drawing/2014/main" id="{6F1EE8B7-9C10-724F-A76A-FB66828F7FF2}"/>
              </a:ext>
            </a:extLst>
          </p:cNvPr>
          <p:cNvGrpSpPr/>
          <p:nvPr/>
        </p:nvGrpSpPr>
        <p:grpSpPr>
          <a:xfrm>
            <a:off x="4503832" y="3067738"/>
            <a:ext cx="384751" cy="293708"/>
            <a:chOff x="6597649" y="2653575"/>
            <a:chExt cx="513001" cy="391610"/>
          </a:xfrm>
        </p:grpSpPr>
        <p:pic>
          <p:nvPicPr>
            <p:cNvPr id="234" name="Picture 233" descr="gilead-logo.jpg">
              <a:extLst>
                <a:ext uri="{FF2B5EF4-FFF2-40B4-BE49-F238E27FC236}">
                  <a16:creationId xmlns:a16="http://schemas.microsoft.com/office/drawing/2014/main" id="{CE5A237D-C00A-444A-94EA-4994CA0AE889}"/>
                </a:ext>
              </a:extLst>
            </p:cNvPr>
            <p:cNvPicPr>
              <a:picLocks noChangeAspect="1"/>
            </p:cNvPicPr>
            <p:nvPr/>
          </p:nvPicPr>
          <p:blipFill rotWithShape="1">
            <a:blip r:embed="rId120" cstate="print">
              <a:extLst>
                <a:ext uri="{28A0092B-C50C-407E-A947-70E740481C1C}">
                  <a14:useLocalDpi xmlns:a14="http://schemas.microsoft.com/office/drawing/2010/main"/>
                </a:ext>
              </a:extLst>
            </a:blip>
            <a:srcRect l="27255"/>
            <a:stretch/>
          </p:blipFill>
          <p:spPr>
            <a:xfrm>
              <a:off x="6597649" y="2841154"/>
              <a:ext cx="513001" cy="204031"/>
            </a:xfrm>
            <a:prstGeom prst="homePlate">
              <a:avLst>
                <a:gd name="adj" fmla="val 45041"/>
              </a:avLst>
            </a:prstGeom>
          </p:spPr>
        </p:pic>
        <p:pic>
          <p:nvPicPr>
            <p:cNvPr id="203" name="Picture 202" descr="gilead-logo.jpg">
              <a:extLst>
                <a:ext uri="{FF2B5EF4-FFF2-40B4-BE49-F238E27FC236}">
                  <a16:creationId xmlns:a16="http://schemas.microsoft.com/office/drawing/2014/main" id="{604FAF65-F08C-C049-94E3-AC5D989E72DE}"/>
                </a:ext>
              </a:extLst>
            </p:cNvPr>
            <p:cNvPicPr>
              <a:picLocks noChangeAspect="1"/>
            </p:cNvPicPr>
            <p:nvPr/>
          </p:nvPicPr>
          <p:blipFill rotWithShape="1">
            <a:blip r:embed="rId121" cstate="print">
              <a:extLst>
                <a:ext uri="{28A0092B-C50C-407E-A947-70E740481C1C}">
                  <a14:useLocalDpi xmlns:a14="http://schemas.microsoft.com/office/drawing/2010/main"/>
                </a:ext>
              </a:extLst>
            </a:blip>
            <a:srcRect r="74096"/>
            <a:stretch/>
          </p:blipFill>
          <p:spPr>
            <a:xfrm>
              <a:off x="6763931" y="2653575"/>
              <a:ext cx="182672" cy="204031"/>
            </a:xfrm>
            <a:prstGeom prst="homePlate">
              <a:avLst>
                <a:gd name="adj" fmla="val 0"/>
              </a:avLst>
            </a:prstGeom>
          </p:spPr>
        </p:pic>
      </p:grpSp>
      <p:pic>
        <p:nvPicPr>
          <p:cNvPr id="9" name="Picture 8">
            <a:extLst>
              <a:ext uri="{FF2B5EF4-FFF2-40B4-BE49-F238E27FC236}">
                <a16:creationId xmlns:a16="http://schemas.microsoft.com/office/drawing/2014/main" id="{A9E6D103-D120-864E-A8F5-682E7CD9F13C}"/>
              </a:ext>
            </a:extLst>
          </p:cNvPr>
          <p:cNvPicPr>
            <a:picLocks noChangeAspect="1"/>
          </p:cNvPicPr>
          <p:nvPr/>
        </p:nvPicPr>
        <p:blipFill>
          <a:blip r:embed="rId122" cstate="print">
            <a:extLst>
              <a:ext uri="{28A0092B-C50C-407E-A947-70E740481C1C}">
                <a14:useLocalDpi xmlns:a14="http://schemas.microsoft.com/office/drawing/2010/main"/>
              </a:ext>
            </a:extLst>
          </a:blip>
          <a:stretch>
            <a:fillRect/>
          </a:stretch>
        </p:blipFill>
        <p:spPr>
          <a:xfrm>
            <a:off x="5074943" y="3750845"/>
            <a:ext cx="274320" cy="274320"/>
          </a:xfrm>
          <a:prstGeom prst="rect">
            <a:avLst/>
          </a:prstGeom>
        </p:spPr>
      </p:pic>
      <p:grpSp>
        <p:nvGrpSpPr>
          <p:cNvPr id="54" name="Group 53">
            <a:extLst>
              <a:ext uri="{FF2B5EF4-FFF2-40B4-BE49-F238E27FC236}">
                <a16:creationId xmlns:a16="http://schemas.microsoft.com/office/drawing/2014/main" id="{2F274EC4-FE2E-8A4D-B852-3B0FFE1C2577}"/>
              </a:ext>
            </a:extLst>
          </p:cNvPr>
          <p:cNvGrpSpPr/>
          <p:nvPr/>
        </p:nvGrpSpPr>
        <p:grpSpPr>
          <a:xfrm>
            <a:off x="5434966" y="3703209"/>
            <a:ext cx="319886" cy="331451"/>
            <a:chOff x="7023567" y="3676189"/>
            <a:chExt cx="426515" cy="441934"/>
          </a:xfrm>
        </p:grpSpPr>
        <p:pic>
          <p:nvPicPr>
            <p:cNvPr id="200" name="Picture 199">
              <a:extLst>
                <a:ext uri="{FF2B5EF4-FFF2-40B4-BE49-F238E27FC236}">
                  <a16:creationId xmlns:a16="http://schemas.microsoft.com/office/drawing/2014/main" id="{23FC9F08-AA31-7D47-B9C5-2730D76C13F6}"/>
                </a:ext>
              </a:extLst>
            </p:cNvPr>
            <p:cNvPicPr>
              <a:picLocks noChangeAspect="1"/>
            </p:cNvPicPr>
            <p:nvPr/>
          </p:nvPicPr>
          <p:blipFill rotWithShape="1">
            <a:blip r:embed="rId123" cstate="print">
              <a:extLst>
                <a:ext uri="{28A0092B-C50C-407E-A947-70E740481C1C}">
                  <a14:useLocalDpi xmlns:a14="http://schemas.microsoft.com/office/drawing/2010/main"/>
                </a:ext>
              </a:extLst>
            </a:blip>
            <a:srcRect l="35122" r="4724"/>
            <a:stretch/>
          </p:blipFill>
          <p:spPr>
            <a:xfrm>
              <a:off x="7023567" y="3851882"/>
              <a:ext cx="426515" cy="266241"/>
            </a:xfrm>
            <a:prstGeom prst="rect">
              <a:avLst/>
            </a:prstGeom>
          </p:spPr>
        </p:pic>
        <p:pic>
          <p:nvPicPr>
            <p:cNvPr id="315" name="Picture 314">
              <a:extLst>
                <a:ext uri="{FF2B5EF4-FFF2-40B4-BE49-F238E27FC236}">
                  <a16:creationId xmlns:a16="http://schemas.microsoft.com/office/drawing/2014/main" id="{A5F6CAF0-D1AF-E24A-904F-86B71FE5A1B2}"/>
                </a:ext>
              </a:extLst>
            </p:cNvPr>
            <p:cNvPicPr>
              <a:picLocks noChangeAspect="1"/>
            </p:cNvPicPr>
            <p:nvPr/>
          </p:nvPicPr>
          <p:blipFill rotWithShape="1">
            <a:blip r:embed="rId124" cstate="print">
              <a:extLst>
                <a:ext uri="{28A0092B-C50C-407E-A947-70E740481C1C}">
                  <a14:useLocalDpi xmlns:a14="http://schemas.microsoft.com/office/drawing/2010/main"/>
                </a:ext>
              </a:extLst>
            </a:blip>
            <a:srcRect r="64430" b="9194"/>
            <a:stretch/>
          </p:blipFill>
          <p:spPr>
            <a:xfrm>
              <a:off x="7118208" y="3676189"/>
              <a:ext cx="252206" cy="241762"/>
            </a:xfrm>
            <a:prstGeom prst="rect">
              <a:avLst/>
            </a:prstGeom>
          </p:spPr>
        </p:pic>
      </p:grpSp>
      <p:pic>
        <p:nvPicPr>
          <p:cNvPr id="55" name="Picture 54">
            <a:extLst>
              <a:ext uri="{FF2B5EF4-FFF2-40B4-BE49-F238E27FC236}">
                <a16:creationId xmlns:a16="http://schemas.microsoft.com/office/drawing/2014/main" id="{D46F5D2F-11B8-0D4B-8273-BE69617583E8}"/>
              </a:ext>
            </a:extLst>
          </p:cNvPr>
          <p:cNvPicPr>
            <a:picLocks noChangeAspect="1"/>
          </p:cNvPicPr>
          <p:nvPr/>
        </p:nvPicPr>
        <p:blipFill>
          <a:blip r:embed="rId125" cstate="print">
            <a:extLst>
              <a:ext uri="{28A0092B-C50C-407E-A947-70E740481C1C}">
                <a14:useLocalDpi xmlns:a14="http://schemas.microsoft.com/office/drawing/2010/main"/>
              </a:ext>
            </a:extLst>
          </a:blip>
          <a:stretch>
            <a:fillRect/>
          </a:stretch>
        </p:blipFill>
        <p:spPr>
          <a:xfrm>
            <a:off x="7445375" y="5114252"/>
            <a:ext cx="617220" cy="319013"/>
          </a:xfrm>
          <a:prstGeom prst="rect">
            <a:avLst/>
          </a:prstGeom>
        </p:spPr>
      </p:pic>
      <p:pic>
        <p:nvPicPr>
          <p:cNvPr id="99" name="Picture 98">
            <a:extLst>
              <a:ext uri="{FF2B5EF4-FFF2-40B4-BE49-F238E27FC236}">
                <a16:creationId xmlns:a16="http://schemas.microsoft.com/office/drawing/2014/main" id="{9C0B02C2-7A27-9246-9432-FECD387847D2}"/>
              </a:ext>
            </a:extLst>
          </p:cNvPr>
          <p:cNvPicPr>
            <a:picLocks noChangeAspect="1"/>
          </p:cNvPicPr>
          <p:nvPr/>
        </p:nvPicPr>
        <p:blipFill>
          <a:blip r:embed="rId126" cstate="print">
            <a:extLst>
              <a:ext uri="{28A0092B-C50C-407E-A947-70E740481C1C}">
                <a14:useLocalDpi xmlns:a14="http://schemas.microsoft.com/office/drawing/2010/main"/>
              </a:ext>
            </a:extLst>
          </a:blip>
          <a:stretch>
            <a:fillRect/>
          </a:stretch>
        </p:blipFill>
        <p:spPr>
          <a:xfrm>
            <a:off x="4771877" y="4201954"/>
            <a:ext cx="480060" cy="147904"/>
          </a:xfrm>
          <a:prstGeom prst="rect">
            <a:avLst/>
          </a:prstGeom>
        </p:spPr>
      </p:pic>
      <p:grpSp>
        <p:nvGrpSpPr>
          <p:cNvPr id="110" name="Group 109">
            <a:extLst>
              <a:ext uri="{FF2B5EF4-FFF2-40B4-BE49-F238E27FC236}">
                <a16:creationId xmlns:a16="http://schemas.microsoft.com/office/drawing/2014/main" id="{AC66EC1D-2B04-7A42-A5D2-8D4508775C1E}"/>
              </a:ext>
            </a:extLst>
          </p:cNvPr>
          <p:cNvGrpSpPr/>
          <p:nvPr/>
        </p:nvGrpSpPr>
        <p:grpSpPr>
          <a:xfrm>
            <a:off x="7867607" y="3260109"/>
            <a:ext cx="576855" cy="425157"/>
            <a:chOff x="-527609" y="3646789"/>
            <a:chExt cx="769140" cy="566876"/>
          </a:xfrm>
        </p:grpSpPr>
        <p:pic>
          <p:nvPicPr>
            <p:cNvPr id="207" name="Picture 206">
              <a:extLst>
                <a:ext uri="{FF2B5EF4-FFF2-40B4-BE49-F238E27FC236}">
                  <a16:creationId xmlns:a16="http://schemas.microsoft.com/office/drawing/2014/main" id="{2C2A47C0-0227-F242-A43D-3E4332C49045}"/>
                </a:ext>
              </a:extLst>
            </p:cNvPr>
            <p:cNvPicPr>
              <a:picLocks noChangeAspect="1"/>
            </p:cNvPicPr>
            <p:nvPr/>
          </p:nvPicPr>
          <p:blipFill rotWithShape="1">
            <a:blip r:embed="rId127"/>
            <a:srcRect l="27695" t="40866" r="28252" b="24582"/>
            <a:stretch/>
          </p:blipFill>
          <p:spPr>
            <a:xfrm>
              <a:off x="-527609" y="3957166"/>
              <a:ext cx="769140" cy="133349"/>
            </a:xfrm>
            <a:prstGeom prst="rect">
              <a:avLst/>
            </a:prstGeom>
          </p:spPr>
        </p:pic>
        <p:pic>
          <p:nvPicPr>
            <p:cNvPr id="109" name="Picture 108">
              <a:extLst>
                <a:ext uri="{FF2B5EF4-FFF2-40B4-BE49-F238E27FC236}">
                  <a16:creationId xmlns:a16="http://schemas.microsoft.com/office/drawing/2014/main" id="{D418C69C-1222-6E45-BAC6-E5C9E5F12403}"/>
                </a:ext>
              </a:extLst>
            </p:cNvPr>
            <p:cNvPicPr>
              <a:picLocks noChangeAspect="1"/>
            </p:cNvPicPr>
            <p:nvPr/>
          </p:nvPicPr>
          <p:blipFill rotWithShape="1">
            <a:blip r:embed="rId127"/>
            <a:srcRect r="71517" b="18000"/>
            <a:stretch/>
          </p:blipFill>
          <p:spPr>
            <a:xfrm>
              <a:off x="-391682" y="3646789"/>
              <a:ext cx="497286" cy="316474"/>
            </a:xfrm>
            <a:prstGeom prst="rect">
              <a:avLst/>
            </a:prstGeom>
          </p:spPr>
        </p:pic>
        <p:pic>
          <p:nvPicPr>
            <p:cNvPr id="210" name="Picture 209">
              <a:extLst>
                <a:ext uri="{FF2B5EF4-FFF2-40B4-BE49-F238E27FC236}">
                  <a16:creationId xmlns:a16="http://schemas.microsoft.com/office/drawing/2014/main" id="{382A972A-A190-E745-85A4-CE9F9E560765}"/>
                </a:ext>
              </a:extLst>
            </p:cNvPr>
            <p:cNvPicPr>
              <a:picLocks noChangeAspect="1"/>
            </p:cNvPicPr>
            <p:nvPr/>
          </p:nvPicPr>
          <p:blipFill rotWithShape="1">
            <a:blip r:embed="rId127"/>
            <a:srcRect l="71748" t="41360" r="2110" b="26226"/>
            <a:stretch/>
          </p:blipFill>
          <p:spPr>
            <a:xfrm>
              <a:off x="-371244" y="4088563"/>
              <a:ext cx="456410" cy="125102"/>
            </a:xfrm>
            <a:prstGeom prst="rect">
              <a:avLst/>
            </a:prstGeom>
          </p:spPr>
        </p:pic>
      </p:grpSp>
      <p:pic>
        <p:nvPicPr>
          <p:cNvPr id="37" name="Picture 36">
            <a:extLst>
              <a:ext uri="{FF2B5EF4-FFF2-40B4-BE49-F238E27FC236}">
                <a16:creationId xmlns:a16="http://schemas.microsoft.com/office/drawing/2014/main" id="{E8FA009F-9486-A84E-A18F-F598D0A73624}"/>
              </a:ext>
            </a:extLst>
          </p:cNvPr>
          <p:cNvPicPr>
            <a:picLocks noChangeAspect="1"/>
          </p:cNvPicPr>
          <p:nvPr/>
        </p:nvPicPr>
        <p:blipFill>
          <a:blip r:embed="rId128" cstate="print">
            <a:extLst>
              <a:ext uri="{28A0092B-C50C-407E-A947-70E740481C1C}">
                <a14:useLocalDpi xmlns:a14="http://schemas.microsoft.com/office/drawing/2010/main"/>
              </a:ext>
            </a:extLst>
          </a:blip>
          <a:stretch>
            <a:fillRect/>
          </a:stretch>
        </p:blipFill>
        <p:spPr>
          <a:xfrm>
            <a:off x="4344135" y="4856232"/>
            <a:ext cx="685800" cy="222063"/>
          </a:xfrm>
          <a:prstGeom prst="rect">
            <a:avLst/>
          </a:prstGeom>
        </p:spPr>
      </p:pic>
      <p:pic>
        <p:nvPicPr>
          <p:cNvPr id="72" name="Picture 71">
            <a:extLst>
              <a:ext uri="{FF2B5EF4-FFF2-40B4-BE49-F238E27FC236}">
                <a16:creationId xmlns:a16="http://schemas.microsoft.com/office/drawing/2014/main" id="{DC47E577-C8D9-1D4A-9135-71D9843513C8}"/>
              </a:ext>
            </a:extLst>
          </p:cNvPr>
          <p:cNvPicPr>
            <a:picLocks noChangeAspect="1"/>
          </p:cNvPicPr>
          <p:nvPr/>
        </p:nvPicPr>
        <p:blipFill>
          <a:blip r:embed="rId129" cstate="print">
            <a:extLst>
              <a:ext uri="{28A0092B-C50C-407E-A947-70E740481C1C}">
                <a14:useLocalDpi xmlns:a14="http://schemas.microsoft.com/office/drawing/2010/main"/>
              </a:ext>
            </a:extLst>
          </a:blip>
          <a:stretch>
            <a:fillRect/>
          </a:stretch>
        </p:blipFill>
        <p:spPr>
          <a:xfrm>
            <a:off x="4850558" y="3405688"/>
            <a:ext cx="576072" cy="288036"/>
          </a:xfrm>
          <a:prstGeom prst="rect">
            <a:avLst/>
          </a:prstGeom>
        </p:spPr>
      </p:pic>
      <p:pic>
        <p:nvPicPr>
          <p:cNvPr id="111" name="Picture 110">
            <a:extLst>
              <a:ext uri="{FF2B5EF4-FFF2-40B4-BE49-F238E27FC236}">
                <a16:creationId xmlns:a16="http://schemas.microsoft.com/office/drawing/2014/main" id="{302266C9-C493-BE4F-BF54-D99854681A71}"/>
              </a:ext>
            </a:extLst>
          </p:cNvPr>
          <p:cNvPicPr>
            <a:picLocks noChangeAspect="1"/>
          </p:cNvPicPr>
          <p:nvPr/>
        </p:nvPicPr>
        <p:blipFill>
          <a:blip r:embed="rId130" cstate="print">
            <a:extLst>
              <a:ext uri="{28A0092B-C50C-407E-A947-70E740481C1C}">
                <a14:useLocalDpi xmlns:a14="http://schemas.microsoft.com/office/drawing/2010/main"/>
              </a:ext>
            </a:extLst>
          </a:blip>
          <a:stretch>
            <a:fillRect/>
          </a:stretch>
        </p:blipFill>
        <p:spPr>
          <a:xfrm>
            <a:off x="9636614" y="1695307"/>
            <a:ext cx="548640" cy="274320"/>
          </a:xfrm>
          <a:prstGeom prst="rect">
            <a:avLst/>
          </a:prstGeom>
        </p:spPr>
      </p:pic>
      <p:grpSp>
        <p:nvGrpSpPr>
          <p:cNvPr id="112" name="Group 111">
            <a:extLst>
              <a:ext uri="{FF2B5EF4-FFF2-40B4-BE49-F238E27FC236}">
                <a16:creationId xmlns:a16="http://schemas.microsoft.com/office/drawing/2014/main" id="{44546CED-1704-3E4C-B5C0-52B1857FABEF}"/>
              </a:ext>
            </a:extLst>
          </p:cNvPr>
          <p:cNvGrpSpPr>
            <a:grpSpLocks noChangeAspect="1"/>
          </p:cNvGrpSpPr>
          <p:nvPr/>
        </p:nvGrpSpPr>
        <p:grpSpPr>
          <a:xfrm>
            <a:off x="2506008" y="1675099"/>
            <a:ext cx="342900" cy="365931"/>
            <a:chOff x="860244" y="707861"/>
            <a:chExt cx="486988" cy="519697"/>
          </a:xfrm>
        </p:grpSpPr>
        <p:pic>
          <p:nvPicPr>
            <p:cNvPr id="19" name="Picture 18">
              <a:extLst>
                <a:ext uri="{FF2B5EF4-FFF2-40B4-BE49-F238E27FC236}">
                  <a16:creationId xmlns:a16="http://schemas.microsoft.com/office/drawing/2014/main" id="{A2CB1D7C-3EDD-D04B-83EB-35FEDD031F82}"/>
                </a:ext>
              </a:extLst>
            </p:cNvPr>
            <p:cNvPicPr>
              <a:picLocks noChangeAspect="1"/>
            </p:cNvPicPr>
            <p:nvPr/>
          </p:nvPicPr>
          <p:blipFill rotWithShape="1">
            <a:blip r:embed="rId131" cstate="print">
              <a:extLst>
                <a:ext uri="{28A0092B-C50C-407E-A947-70E740481C1C}">
                  <a14:useLocalDpi xmlns:a14="http://schemas.microsoft.com/office/drawing/2010/main"/>
                </a:ext>
              </a:extLst>
            </a:blip>
            <a:srcRect r="66572"/>
            <a:stretch/>
          </p:blipFill>
          <p:spPr>
            <a:xfrm>
              <a:off x="1029858" y="707861"/>
              <a:ext cx="182880" cy="245408"/>
            </a:xfrm>
            <a:prstGeom prst="rect">
              <a:avLst/>
            </a:prstGeom>
          </p:spPr>
        </p:pic>
        <p:pic>
          <p:nvPicPr>
            <p:cNvPr id="208" name="Picture 207">
              <a:extLst>
                <a:ext uri="{FF2B5EF4-FFF2-40B4-BE49-F238E27FC236}">
                  <a16:creationId xmlns:a16="http://schemas.microsoft.com/office/drawing/2014/main" id="{861ACD8F-EE77-F74F-B3E0-67D34F185B4A}"/>
                </a:ext>
              </a:extLst>
            </p:cNvPr>
            <p:cNvPicPr>
              <a:picLocks noChangeAspect="1"/>
            </p:cNvPicPr>
            <p:nvPr/>
          </p:nvPicPr>
          <p:blipFill rotWithShape="1">
            <a:blip r:embed="rId132" cstate="print">
              <a:extLst>
                <a:ext uri="{28A0092B-C50C-407E-A947-70E740481C1C}">
                  <a14:useLocalDpi xmlns:a14="http://schemas.microsoft.com/office/drawing/2010/main"/>
                </a:ext>
              </a:extLst>
            </a:blip>
            <a:srcRect l="33428"/>
            <a:stretch/>
          </p:blipFill>
          <p:spPr>
            <a:xfrm>
              <a:off x="860244" y="899419"/>
              <a:ext cx="486988" cy="328139"/>
            </a:xfrm>
            <a:prstGeom prst="rect">
              <a:avLst/>
            </a:prstGeom>
          </p:spPr>
        </p:pic>
      </p:grpSp>
      <p:pic>
        <p:nvPicPr>
          <p:cNvPr id="39" name="Picture 38">
            <a:extLst>
              <a:ext uri="{FF2B5EF4-FFF2-40B4-BE49-F238E27FC236}">
                <a16:creationId xmlns:a16="http://schemas.microsoft.com/office/drawing/2014/main" id="{7A89B708-6B55-5A4E-99E4-FDDC354D7927}"/>
              </a:ext>
            </a:extLst>
          </p:cNvPr>
          <p:cNvPicPr>
            <a:picLocks noChangeAspect="1"/>
          </p:cNvPicPr>
          <p:nvPr/>
        </p:nvPicPr>
        <p:blipFill>
          <a:blip r:embed="rId133" cstate="print">
            <a:extLst>
              <a:ext uri="{28A0092B-C50C-407E-A947-70E740481C1C}">
                <a14:useLocalDpi xmlns:a14="http://schemas.microsoft.com/office/drawing/2010/main"/>
              </a:ext>
            </a:extLst>
          </a:blip>
          <a:stretch>
            <a:fillRect/>
          </a:stretch>
        </p:blipFill>
        <p:spPr>
          <a:xfrm>
            <a:off x="3304876" y="2396726"/>
            <a:ext cx="548640" cy="246508"/>
          </a:xfrm>
          <a:prstGeom prst="rect">
            <a:avLst/>
          </a:prstGeom>
        </p:spPr>
      </p:pic>
      <p:pic>
        <p:nvPicPr>
          <p:cNvPr id="83" name="Picture 82">
            <a:extLst>
              <a:ext uri="{FF2B5EF4-FFF2-40B4-BE49-F238E27FC236}">
                <a16:creationId xmlns:a16="http://schemas.microsoft.com/office/drawing/2014/main" id="{DCAD0AFF-7806-1245-BA26-E1918663DB22}"/>
              </a:ext>
            </a:extLst>
          </p:cNvPr>
          <p:cNvPicPr>
            <a:picLocks noChangeAspect="1"/>
          </p:cNvPicPr>
          <p:nvPr/>
        </p:nvPicPr>
        <p:blipFill>
          <a:blip r:embed="rId134" cstate="print">
            <a:extLst>
              <a:ext uri="{28A0092B-C50C-407E-A947-70E740481C1C}">
                <a14:useLocalDpi xmlns:a14="http://schemas.microsoft.com/office/drawing/2010/main"/>
              </a:ext>
            </a:extLst>
          </a:blip>
          <a:stretch>
            <a:fillRect/>
          </a:stretch>
        </p:blipFill>
        <p:spPr>
          <a:xfrm>
            <a:off x="6284891" y="3378867"/>
            <a:ext cx="480060" cy="279035"/>
          </a:xfrm>
          <a:prstGeom prst="rect">
            <a:avLst/>
          </a:prstGeom>
        </p:spPr>
      </p:pic>
      <p:pic>
        <p:nvPicPr>
          <p:cNvPr id="113" name="Picture 112">
            <a:extLst>
              <a:ext uri="{FF2B5EF4-FFF2-40B4-BE49-F238E27FC236}">
                <a16:creationId xmlns:a16="http://schemas.microsoft.com/office/drawing/2014/main" id="{1F8DE265-8F34-E946-8915-A867C3134EA3}"/>
              </a:ext>
            </a:extLst>
          </p:cNvPr>
          <p:cNvPicPr>
            <a:picLocks noChangeAspect="1"/>
          </p:cNvPicPr>
          <p:nvPr/>
        </p:nvPicPr>
        <p:blipFill>
          <a:blip r:embed="rId135" cstate="print">
            <a:extLst>
              <a:ext uri="{28A0092B-C50C-407E-A947-70E740481C1C}">
                <a14:useLocalDpi xmlns:a14="http://schemas.microsoft.com/office/drawing/2010/main"/>
              </a:ext>
            </a:extLst>
          </a:blip>
          <a:stretch>
            <a:fillRect/>
          </a:stretch>
        </p:blipFill>
        <p:spPr>
          <a:xfrm>
            <a:off x="6721909" y="4444735"/>
            <a:ext cx="685800" cy="311485"/>
          </a:xfrm>
          <a:prstGeom prst="rect">
            <a:avLst/>
          </a:prstGeom>
        </p:spPr>
      </p:pic>
      <p:grpSp>
        <p:nvGrpSpPr>
          <p:cNvPr id="5" name="Group 4">
            <a:extLst>
              <a:ext uri="{FF2B5EF4-FFF2-40B4-BE49-F238E27FC236}">
                <a16:creationId xmlns:a16="http://schemas.microsoft.com/office/drawing/2014/main" id="{AEB4930D-1796-2C49-ADB0-44AA83EB6B05}"/>
              </a:ext>
            </a:extLst>
          </p:cNvPr>
          <p:cNvGrpSpPr/>
          <p:nvPr/>
        </p:nvGrpSpPr>
        <p:grpSpPr>
          <a:xfrm>
            <a:off x="3899566" y="2336468"/>
            <a:ext cx="454976" cy="356826"/>
            <a:chOff x="2965014" y="1640220"/>
            <a:chExt cx="606634" cy="475768"/>
          </a:xfrm>
        </p:grpSpPr>
        <p:pic>
          <p:nvPicPr>
            <p:cNvPr id="95" name="Picture 94">
              <a:extLst>
                <a:ext uri="{FF2B5EF4-FFF2-40B4-BE49-F238E27FC236}">
                  <a16:creationId xmlns:a16="http://schemas.microsoft.com/office/drawing/2014/main" id="{8C98BC09-D8D0-4946-92F9-B1EB74A801C6}"/>
                </a:ext>
              </a:extLst>
            </p:cNvPr>
            <p:cNvPicPr>
              <a:picLocks noChangeAspect="1"/>
            </p:cNvPicPr>
            <p:nvPr/>
          </p:nvPicPr>
          <p:blipFill rotWithShape="1">
            <a:blip r:embed="rId136" cstate="print">
              <a:extLst>
                <a:ext uri="{28A0092B-C50C-407E-A947-70E740481C1C}">
                  <a14:useLocalDpi xmlns:a14="http://schemas.microsoft.com/office/drawing/2010/main"/>
                </a:ext>
              </a:extLst>
            </a:blip>
            <a:srcRect l="32945" r="5111"/>
            <a:stretch/>
          </p:blipFill>
          <p:spPr>
            <a:xfrm>
              <a:off x="2965014" y="1795948"/>
              <a:ext cx="606634" cy="320040"/>
            </a:xfrm>
            <a:prstGeom prst="rect">
              <a:avLst/>
            </a:prstGeom>
          </p:spPr>
        </p:pic>
        <p:pic>
          <p:nvPicPr>
            <p:cNvPr id="214" name="Picture 213">
              <a:extLst>
                <a:ext uri="{FF2B5EF4-FFF2-40B4-BE49-F238E27FC236}">
                  <a16:creationId xmlns:a16="http://schemas.microsoft.com/office/drawing/2014/main" id="{041EE28D-06F1-BD49-A024-6042BAF6975B}"/>
                </a:ext>
              </a:extLst>
            </p:cNvPr>
            <p:cNvPicPr>
              <a:picLocks noChangeAspect="1"/>
            </p:cNvPicPr>
            <p:nvPr/>
          </p:nvPicPr>
          <p:blipFill rotWithShape="1">
            <a:blip r:embed="rId137" cstate="print">
              <a:extLst>
                <a:ext uri="{28A0092B-C50C-407E-A947-70E740481C1C}">
                  <a14:useLocalDpi xmlns:a14="http://schemas.microsoft.com/office/drawing/2010/main"/>
                </a:ext>
              </a:extLst>
            </a:blip>
            <a:srcRect r="67055" b="18306"/>
            <a:stretch/>
          </p:blipFill>
          <p:spPr>
            <a:xfrm>
              <a:off x="3131530" y="1640220"/>
              <a:ext cx="228600" cy="185249"/>
            </a:xfrm>
            <a:prstGeom prst="rect">
              <a:avLst/>
            </a:prstGeom>
          </p:spPr>
        </p:pic>
      </p:grpSp>
      <p:grpSp>
        <p:nvGrpSpPr>
          <p:cNvPr id="108" name="Group 107">
            <a:extLst>
              <a:ext uri="{FF2B5EF4-FFF2-40B4-BE49-F238E27FC236}">
                <a16:creationId xmlns:a16="http://schemas.microsoft.com/office/drawing/2014/main" id="{A456216A-BBE1-AB41-B46B-DF0B50253772}"/>
              </a:ext>
            </a:extLst>
          </p:cNvPr>
          <p:cNvGrpSpPr/>
          <p:nvPr/>
        </p:nvGrpSpPr>
        <p:grpSpPr>
          <a:xfrm>
            <a:off x="3092897" y="2675721"/>
            <a:ext cx="439553" cy="343877"/>
            <a:chOff x="3226353" y="2167223"/>
            <a:chExt cx="586070" cy="458502"/>
          </a:xfrm>
        </p:grpSpPr>
        <p:pic>
          <p:nvPicPr>
            <p:cNvPr id="52" name="Picture 51">
              <a:extLst>
                <a:ext uri="{FF2B5EF4-FFF2-40B4-BE49-F238E27FC236}">
                  <a16:creationId xmlns:a16="http://schemas.microsoft.com/office/drawing/2014/main" id="{70B650FB-293A-EC4E-8946-2EE27D1BE531}"/>
                </a:ext>
              </a:extLst>
            </p:cNvPr>
            <p:cNvPicPr>
              <a:picLocks noChangeAspect="1"/>
            </p:cNvPicPr>
            <p:nvPr/>
          </p:nvPicPr>
          <p:blipFill rotWithShape="1">
            <a:blip r:embed="rId138" cstate="print">
              <a:extLst>
                <a:ext uri="{28A0092B-C50C-407E-A947-70E740481C1C}">
                  <a14:useLocalDpi xmlns:a14="http://schemas.microsoft.com/office/drawing/2010/main"/>
                </a:ext>
              </a:extLst>
            </a:blip>
            <a:srcRect l="36886" t="21258" b="21316"/>
            <a:stretch/>
          </p:blipFill>
          <p:spPr>
            <a:xfrm>
              <a:off x="3226353" y="2346324"/>
              <a:ext cx="586070" cy="279401"/>
            </a:xfrm>
            <a:prstGeom prst="rect">
              <a:avLst/>
            </a:prstGeom>
          </p:spPr>
        </p:pic>
        <p:pic>
          <p:nvPicPr>
            <p:cNvPr id="218" name="Picture 217">
              <a:extLst>
                <a:ext uri="{FF2B5EF4-FFF2-40B4-BE49-F238E27FC236}">
                  <a16:creationId xmlns:a16="http://schemas.microsoft.com/office/drawing/2014/main" id="{5BAEBD08-9204-674D-92D2-2801AE39A7E1}"/>
                </a:ext>
              </a:extLst>
            </p:cNvPr>
            <p:cNvPicPr>
              <a:picLocks noChangeAspect="1"/>
            </p:cNvPicPr>
            <p:nvPr/>
          </p:nvPicPr>
          <p:blipFill rotWithShape="1">
            <a:blip r:embed="rId139" cstate="print">
              <a:extLst>
                <a:ext uri="{28A0092B-C50C-407E-A947-70E740481C1C}">
                  <a14:useLocalDpi xmlns:a14="http://schemas.microsoft.com/office/drawing/2010/main"/>
                </a:ext>
              </a:extLst>
            </a:blip>
            <a:srcRect t="24070" r="62088" b="23072"/>
            <a:stretch/>
          </p:blipFill>
          <p:spPr>
            <a:xfrm>
              <a:off x="3340230" y="2167223"/>
              <a:ext cx="274320" cy="200396"/>
            </a:xfrm>
            <a:prstGeom prst="rect">
              <a:avLst/>
            </a:prstGeom>
          </p:spPr>
        </p:pic>
      </p:grpSp>
      <p:grpSp>
        <p:nvGrpSpPr>
          <p:cNvPr id="114" name="Group 113">
            <a:extLst>
              <a:ext uri="{FF2B5EF4-FFF2-40B4-BE49-F238E27FC236}">
                <a16:creationId xmlns:a16="http://schemas.microsoft.com/office/drawing/2014/main" id="{2C08967D-CC6F-1744-8BDD-254402230972}"/>
              </a:ext>
            </a:extLst>
          </p:cNvPr>
          <p:cNvGrpSpPr>
            <a:grpSpLocks noChangeAspect="1"/>
          </p:cNvGrpSpPr>
          <p:nvPr/>
        </p:nvGrpSpPr>
        <p:grpSpPr>
          <a:xfrm>
            <a:off x="4026096" y="2668080"/>
            <a:ext cx="617220" cy="305787"/>
            <a:chOff x="4371209" y="2262183"/>
            <a:chExt cx="842828" cy="417559"/>
          </a:xfrm>
        </p:grpSpPr>
        <p:pic>
          <p:nvPicPr>
            <p:cNvPr id="48" name="Picture 47">
              <a:extLst>
                <a:ext uri="{FF2B5EF4-FFF2-40B4-BE49-F238E27FC236}">
                  <a16:creationId xmlns:a16="http://schemas.microsoft.com/office/drawing/2014/main" id="{275B062E-04BA-4B49-8BF1-18E46CF6BAE5}"/>
                </a:ext>
              </a:extLst>
            </p:cNvPr>
            <p:cNvPicPr>
              <a:picLocks noChangeAspect="1"/>
            </p:cNvPicPr>
            <p:nvPr/>
          </p:nvPicPr>
          <p:blipFill rotWithShape="1">
            <a:blip r:embed="rId140" cstate="print">
              <a:extLst>
                <a:ext uri="{28A0092B-C50C-407E-A947-70E740481C1C}">
                  <a14:useLocalDpi xmlns:a14="http://schemas.microsoft.com/office/drawing/2010/main"/>
                </a:ext>
              </a:extLst>
            </a:blip>
            <a:srcRect l="16207"/>
            <a:stretch/>
          </p:blipFill>
          <p:spPr>
            <a:xfrm>
              <a:off x="4371209" y="2418225"/>
              <a:ext cx="842828" cy="261517"/>
            </a:xfrm>
            <a:prstGeom prst="rect">
              <a:avLst/>
            </a:prstGeom>
          </p:spPr>
        </p:pic>
        <p:pic>
          <p:nvPicPr>
            <p:cNvPr id="219" name="Picture 218">
              <a:extLst>
                <a:ext uri="{FF2B5EF4-FFF2-40B4-BE49-F238E27FC236}">
                  <a16:creationId xmlns:a16="http://schemas.microsoft.com/office/drawing/2014/main" id="{7262799F-8A39-1243-8B46-9D5D7090A9CA}"/>
                </a:ext>
              </a:extLst>
            </p:cNvPr>
            <p:cNvPicPr>
              <a:picLocks noChangeAspect="1"/>
            </p:cNvPicPr>
            <p:nvPr/>
          </p:nvPicPr>
          <p:blipFill rotWithShape="1">
            <a:blip r:embed="rId141" cstate="print">
              <a:extLst>
                <a:ext uri="{28A0092B-C50C-407E-A947-70E740481C1C}">
                  <a14:useLocalDpi xmlns:a14="http://schemas.microsoft.com/office/drawing/2010/main"/>
                </a:ext>
              </a:extLst>
            </a:blip>
            <a:srcRect r="83793"/>
            <a:stretch/>
          </p:blipFill>
          <p:spPr>
            <a:xfrm>
              <a:off x="4692657" y="2262183"/>
              <a:ext cx="128016" cy="205374"/>
            </a:xfrm>
            <a:prstGeom prst="rect">
              <a:avLst/>
            </a:prstGeom>
          </p:spPr>
        </p:pic>
      </p:grpSp>
      <p:grpSp>
        <p:nvGrpSpPr>
          <p:cNvPr id="115" name="Group 114">
            <a:extLst>
              <a:ext uri="{FF2B5EF4-FFF2-40B4-BE49-F238E27FC236}">
                <a16:creationId xmlns:a16="http://schemas.microsoft.com/office/drawing/2014/main" id="{17FF1DE7-A6E7-2D4A-AA2E-C0E2C2F67ADB}"/>
              </a:ext>
            </a:extLst>
          </p:cNvPr>
          <p:cNvGrpSpPr/>
          <p:nvPr/>
        </p:nvGrpSpPr>
        <p:grpSpPr>
          <a:xfrm>
            <a:off x="5624595" y="2734937"/>
            <a:ext cx="299123" cy="259214"/>
            <a:chOff x="6464013" y="2184020"/>
            <a:chExt cx="398830" cy="345618"/>
          </a:xfrm>
        </p:grpSpPr>
        <p:pic>
          <p:nvPicPr>
            <p:cNvPr id="60" name="Picture 59">
              <a:extLst>
                <a:ext uri="{FF2B5EF4-FFF2-40B4-BE49-F238E27FC236}">
                  <a16:creationId xmlns:a16="http://schemas.microsoft.com/office/drawing/2014/main" id="{EFBF3FD4-C5F0-3B49-931E-8B3D762C190E}"/>
                </a:ext>
              </a:extLst>
            </p:cNvPr>
            <p:cNvPicPr>
              <a:picLocks noChangeAspect="1"/>
            </p:cNvPicPr>
            <p:nvPr/>
          </p:nvPicPr>
          <p:blipFill rotWithShape="1">
            <a:blip r:embed="rId142" cstate="print">
              <a:extLst>
                <a:ext uri="{28A0092B-C50C-407E-A947-70E740481C1C}">
                  <a14:useLocalDpi xmlns:a14="http://schemas.microsoft.com/office/drawing/2010/main"/>
                </a:ext>
              </a:extLst>
            </a:blip>
            <a:srcRect l="31568"/>
            <a:stretch/>
          </p:blipFill>
          <p:spPr>
            <a:xfrm>
              <a:off x="6464013" y="2362236"/>
              <a:ext cx="398830" cy="167402"/>
            </a:xfrm>
            <a:prstGeom prst="rect">
              <a:avLst/>
            </a:prstGeom>
          </p:spPr>
        </p:pic>
        <p:pic>
          <p:nvPicPr>
            <p:cNvPr id="221" name="Picture 220">
              <a:extLst>
                <a:ext uri="{FF2B5EF4-FFF2-40B4-BE49-F238E27FC236}">
                  <a16:creationId xmlns:a16="http://schemas.microsoft.com/office/drawing/2014/main" id="{9EA11BB0-7380-FC4F-A449-3344B9B66156}"/>
                </a:ext>
              </a:extLst>
            </p:cNvPr>
            <p:cNvPicPr>
              <a:picLocks noChangeAspect="1"/>
            </p:cNvPicPr>
            <p:nvPr/>
          </p:nvPicPr>
          <p:blipFill rotWithShape="1">
            <a:blip r:embed="rId142" cstate="print">
              <a:extLst>
                <a:ext uri="{28A0092B-C50C-407E-A947-70E740481C1C}">
                  <a14:useLocalDpi xmlns:a14="http://schemas.microsoft.com/office/drawing/2010/main"/>
                </a:ext>
              </a:extLst>
            </a:blip>
            <a:srcRect r="68433"/>
            <a:stretch/>
          </p:blipFill>
          <p:spPr>
            <a:xfrm>
              <a:off x="6592851" y="2184020"/>
              <a:ext cx="183977" cy="167402"/>
            </a:xfrm>
            <a:prstGeom prst="rect">
              <a:avLst/>
            </a:prstGeom>
          </p:spPr>
        </p:pic>
      </p:grpSp>
      <p:grpSp>
        <p:nvGrpSpPr>
          <p:cNvPr id="116" name="Group 115">
            <a:extLst>
              <a:ext uri="{FF2B5EF4-FFF2-40B4-BE49-F238E27FC236}">
                <a16:creationId xmlns:a16="http://schemas.microsoft.com/office/drawing/2014/main" id="{FE1B2594-B519-0C4A-BF57-026847057E14}"/>
              </a:ext>
            </a:extLst>
          </p:cNvPr>
          <p:cNvGrpSpPr/>
          <p:nvPr/>
        </p:nvGrpSpPr>
        <p:grpSpPr>
          <a:xfrm>
            <a:off x="5079355" y="4784110"/>
            <a:ext cx="411548" cy="309767"/>
            <a:chOff x="3730625" y="5426542"/>
            <a:chExt cx="548730" cy="413023"/>
          </a:xfrm>
        </p:grpSpPr>
        <p:pic>
          <p:nvPicPr>
            <p:cNvPr id="86" name="Picture 85">
              <a:extLst>
                <a:ext uri="{FF2B5EF4-FFF2-40B4-BE49-F238E27FC236}">
                  <a16:creationId xmlns:a16="http://schemas.microsoft.com/office/drawing/2014/main" id="{1193EF6D-6AFA-E14C-995E-C1204EB22705}"/>
                </a:ext>
              </a:extLst>
            </p:cNvPr>
            <p:cNvPicPr>
              <a:picLocks noChangeAspect="1"/>
            </p:cNvPicPr>
            <p:nvPr/>
          </p:nvPicPr>
          <p:blipFill rotWithShape="1">
            <a:blip r:embed="rId143" cstate="print">
              <a:extLst>
                <a:ext uri="{28A0092B-C50C-407E-A947-70E740481C1C}">
                  <a14:useLocalDpi xmlns:a14="http://schemas.microsoft.com/office/drawing/2010/main"/>
                </a:ext>
              </a:extLst>
            </a:blip>
            <a:srcRect l="29400"/>
            <a:stretch/>
          </p:blipFill>
          <p:spPr>
            <a:xfrm>
              <a:off x="3730625" y="5632917"/>
              <a:ext cx="548730" cy="206648"/>
            </a:xfrm>
            <a:prstGeom prst="rect">
              <a:avLst/>
            </a:prstGeom>
          </p:spPr>
        </p:pic>
        <p:pic>
          <p:nvPicPr>
            <p:cNvPr id="240" name="Picture 239">
              <a:extLst>
                <a:ext uri="{FF2B5EF4-FFF2-40B4-BE49-F238E27FC236}">
                  <a16:creationId xmlns:a16="http://schemas.microsoft.com/office/drawing/2014/main" id="{D66CCE34-1344-9340-8A10-65553503F820}"/>
                </a:ext>
              </a:extLst>
            </p:cNvPr>
            <p:cNvPicPr>
              <a:picLocks noChangeAspect="1"/>
            </p:cNvPicPr>
            <p:nvPr/>
          </p:nvPicPr>
          <p:blipFill rotWithShape="1">
            <a:blip r:embed="rId143" cstate="print">
              <a:extLst>
                <a:ext uri="{28A0092B-C50C-407E-A947-70E740481C1C}">
                  <a14:useLocalDpi xmlns:a14="http://schemas.microsoft.com/office/drawing/2010/main"/>
                </a:ext>
              </a:extLst>
            </a:blip>
            <a:srcRect r="73051"/>
            <a:stretch/>
          </p:blipFill>
          <p:spPr>
            <a:xfrm>
              <a:off x="3905570" y="5426542"/>
              <a:ext cx="209460" cy="206648"/>
            </a:xfrm>
            <a:prstGeom prst="rect">
              <a:avLst/>
            </a:prstGeom>
          </p:spPr>
        </p:pic>
      </p:grpSp>
      <p:pic>
        <p:nvPicPr>
          <p:cNvPr id="307" name="Picture 306">
            <a:extLst>
              <a:ext uri="{FF2B5EF4-FFF2-40B4-BE49-F238E27FC236}">
                <a16:creationId xmlns:a16="http://schemas.microsoft.com/office/drawing/2014/main" id="{C8144D90-0BDC-B54D-A705-DAD6EB75119B}"/>
              </a:ext>
            </a:extLst>
          </p:cNvPr>
          <p:cNvPicPr>
            <a:picLocks noChangeAspect="1"/>
          </p:cNvPicPr>
          <p:nvPr/>
        </p:nvPicPr>
        <p:blipFill rotWithShape="1">
          <a:blip r:embed="rId144" cstate="print">
            <a:extLst>
              <a:ext uri="{28A0092B-C50C-407E-A947-70E740481C1C}">
                <a14:useLocalDpi xmlns:a14="http://schemas.microsoft.com/office/drawing/2010/main"/>
              </a:ext>
            </a:extLst>
          </a:blip>
          <a:srcRect/>
          <a:stretch/>
        </p:blipFill>
        <p:spPr>
          <a:xfrm>
            <a:off x="2685421" y="4851147"/>
            <a:ext cx="611948" cy="249260"/>
          </a:xfrm>
          <a:prstGeom prst="rect">
            <a:avLst/>
          </a:prstGeom>
        </p:spPr>
      </p:pic>
      <p:pic>
        <p:nvPicPr>
          <p:cNvPr id="104" name="Picture 103">
            <a:extLst>
              <a:ext uri="{FF2B5EF4-FFF2-40B4-BE49-F238E27FC236}">
                <a16:creationId xmlns:a16="http://schemas.microsoft.com/office/drawing/2014/main" id="{2FD63E05-4078-554B-8249-BD04BE17CFF4}"/>
              </a:ext>
            </a:extLst>
          </p:cNvPr>
          <p:cNvPicPr>
            <a:picLocks noChangeAspect="1"/>
          </p:cNvPicPr>
          <p:nvPr/>
        </p:nvPicPr>
        <p:blipFill>
          <a:blip r:embed="rId145" cstate="print">
            <a:extLst>
              <a:ext uri="{28A0092B-C50C-407E-A947-70E740481C1C}">
                <a14:useLocalDpi xmlns:a14="http://schemas.microsoft.com/office/drawing/2010/main"/>
              </a:ext>
            </a:extLst>
          </a:blip>
          <a:stretch>
            <a:fillRect/>
          </a:stretch>
        </p:blipFill>
        <p:spPr>
          <a:xfrm>
            <a:off x="2598186" y="2149135"/>
            <a:ext cx="480060" cy="117242"/>
          </a:xfrm>
          <a:prstGeom prst="rect">
            <a:avLst/>
          </a:prstGeom>
        </p:spPr>
      </p:pic>
      <p:pic>
        <p:nvPicPr>
          <p:cNvPr id="119" name="Picture 118">
            <a:extLst>
              <a:ext uri="{FF2B5EF4-FFF2-40B4-BE49-F238E27FC236}">
                <a16:creationId xmlns:a16="http://schemas.microsoft.com/office/drawing/2014/main" id="{146F14BB-16DF-CA4E-9498-E1A97F3E5CB8}"/>
              </a:ext>
            </a:extLst>
          </p:cNvPr>
          <p:cNvPicPr>
            <a:picLocks noChangeAspect="1"/>
          </p:cNvPicPr>
          <p:nvPr/>
        </p:nvPicPr>
        <p:blipFill rotWithShape="1">
          <a:blip r:embed="rId146" cstate="print">
            <a:extLst>
              <a:ext uri="{28A0092B-C50C-407E-A947-70E740481C1C}">
                <a14:useLocalDpi xmlns:a14="http://schemas.microsoft.com/office/drawing/2010/main"/>
              </a:ext>
            </a:extLst>
          </a:blip>
          <a:srcRect t="22820"/>
          <a:stretch/>
        </p:blipFill>
        <p:spPr>
          <a:xfrm>
            <a:off x="7986379" y="3027897"/>
            <a:ext cx="300053" cy="252478"/>
          </a:xfrm>
          <a:prstGeom prst="rect">
            <a:avLst/>
          </a:prstGeom>
        </p:spPr>
      </p:pic>
      <p:pic>
        <p:nvPicPr>
          <p:cNvPr id="120" name="Picture 119">
            <a:extLst>
              <a:ext uri="{FF2B5EF4-FFF2-40B4-BE49-F238E27FC236}">
                <a16:creationId xmlns:a16="http://schemas.microsoft.com/office/drawing/2014/main" id="{F87B3B17-DE10-224B-9C6B-2C2B29741C7A}"/>
              </a:ext>
            </a:extLst>
          </p:cNvPr>
          <p:cNvPicPr>
            <a:picLocks noChangeAspect="1"/>
          </p:cNvPicPr>
          <p:nvPr/>
        </p:nvPicPr>
        <p:blipFill rotWithShape="1">
          <a:blip r:embed="rId147" cstate="print">
            <a:extLst>
              <a:ext uri="{28A0092B-C50C-407E-A947-70E740481C1C}">
                <a14:useLocalDpi xmlns:a14="http://schemas.microsoft.com/office/drawing/2010/main"/>
              </a:ext>
            </a:extLst>
          </a:blip>
          <a:srcRect l="17460" r="17460"/>
          <a:stretch/>
        </p:blipFill>
        <p:spPr>
          <a:xfrm>
            <a:off x="8053395" y="5183254"/>
            <a:ext cx="326890" cy="251143"/>
          </a:xfrm>
          <a:prstGeom prst="rect">
            <a:avLst/>
          </a:prstGeom>
        </p:spPr>
      </p:pic>
      <p:pic>
        <p:nvPicPr>
          <p:cNvPr id="121" name="Picture 120">
            <a:extLst>
              <a:ext uri="{FF2B5EF4-FFF2-40B4-BE49-F238E27FC236}">
                <a16:creationId xmlns:a16="http://schemas.microsoft.com/office/drawing/2014/main" id="{1A2781D4-155E-8D49-9564-3AE965791AE8}"/>
              </a:ext>
            </a:extLst>
          </p:cNvPr>
          <p:cNvPicPr>
            <a:picLocks noChangeAspect="1"/>
          </p:cNvPicPr>
          <p:nvPr/>
        </p:nvPicPr>
        <p:blipFill>
          <a:blip r:embed="rId148" cstate="print">
            <a:extLst>
              <a:ext uri="{28A0092B-C50C-407E-A947-70E740481C1C}">
                <a14:useLocalDpi xmlns:a14="http://schemas.microsoft.com/office/drawing/2010/main"/>
              </a:ext>
            </a:extLst>
          </a:blip>
          <a:stretch>
            <a:fillRect/>
          </a:stretch>
        </p:blipFill>
        <p:spPr>
          <a:xfrm>
            <a:off x="5333338" y="2007426"/>
            <a:ext cx="480060" cy="272567"/>
          </a:xfrm>
          <a:prstGeom prst="rect">
            <a:avLst/>
          </a:prstGeom>
        </p:spPr>
      </p:pic>
      <p:grpSp>
        <p:nvGrpSpPr>
          <p:cNvPr id="36" name="Group 35">
            <a:extLst>
              <a:ext uri="{FF2B5EF4-FFF2-40B4-BE49-F238E27FC236}">
                <a16:creationId xmlns:a16="http://schemas.microsoft.com/office/drawing/2014/main" id="{E4F1A86B-8AD1-0C4A-AF6B-CA4EE6CF25E1}"/>
              </a:ext>
            </a:extLst>
          </p:cNvPr>
          <p:cNvGrpSpPr/>
          <p:nvPr/>
        </p:nvGrpSpPr>
        <p:grpSpPr>
          <a:xfrm>
            <a:off x="4579384" y="3759212"/>
            <a:ext cx="431291" cy="302084"/>
            <a:chOff x="6546849" y="3368992"/>
            <a:chExt cx="575055" cy="402779"/>
          </a:xfrm>
        </p:grpSpPr>
        <p:pic>
          <p:nvPicPr>
            <p:cNvPr id="241" name="Picture 240">
              <a:extLst>
                <a:ext uri="{FF2B5EF4-FFF2-40B4-BE49-F238E27FC236}">
                  <a16:creationId xmlns:a16="http://schemas.microsoft.com/office/drawing/2014/main" id="{D309427C-50E0-F043-BB7D-C38F3FE952D6}"/>
                </a:ext>
              </a:extLst>
            </p:cNvPr>
            <p:cNvPicPr>
              <a:picLocks noChangeAspect="1"/>
            </p:cNvPicPr>
            <p:nvPr/>
          </p:nvPicPr>
          <p:blipFill rotWithShape="1">
            <a:blip r:embed="rId149" cstate="print">
              <a:extLst>
                <a:ext uri="{28A0092B-C50C-407E-A947-70E740481C1C}">
                  <a14:useLocalDpi xmlns:a14="http://schemas.microsoft.com/office/drawing/2010/main"/>
                </a:ext>
              </a:extLst>
            </a:blip>
            <a:srcRect l="29361" t="23181" b="23181"/>
            <a:stretch/>
          </p:blipFill>
          <p:spPr>
            <a:xfrm>
              <a:off x="6546849" y="3543617"/>
              <a:ext cx="575055" cy="228154"/>
            </a:xfrm>
            <a:prstGeom prst="rect">
              <a:avLst/>
            </a:prstGeom>
          </p:spPr>
        </p:pic>
        <p:pic>
          <p:nvPicPr>
            <p:cNvPr id="118" name="Picture 117">
              <a:extLst>
                <a:ext uri="{FF2B5EF4-FFF2-40B4-BE49-F238E27FC236}">
                  <a16:creationId xmlns:a16="http://schemas.microsoft.com/office/drawing/2014/main" id="{894ADCEB-35F9-2C40-9048-35819604CD87}"/>
                </a:ext>
              </a:extLst>
            </p:cNvPr>
            <p:cNvPicPr>
              <a:picLocks noChangeAspect="1"/>
            </p:cNvPicPr>
            <p:nvPr/>
          </p:nvPicPr>
          <p:blipFill rotWithShape="1">
            <a:blip r:embed="rId149" cstate="print">
              <a:extLst>
                <a:ext uri="{28A0092B-C50C-407E-A947-70E740481C1C}">
                  <a14:useLocalDpi xmlns:a14="http://schemas.microsoft.com/office/drawing/2010/main"/>
                </a:ext>
              </a:extLst>
            </a:blip>
            <a:srcRect t="23181" r="72590" b="23181"/>
            <a:stretch/>
          </p:blipFill>
          <p:spPr>
            <a:xfrm>
              <a:off x="6717166" y="3368992"/>
              <a:ext cx="223138" cy="228154"/>
            </a:xfrm>
            <a:prstGeom prst="rect">
              <a:avLst/>
            </a:prstGeom>
          </p:spPr>
        </p:pic>
      </p:grpSp>
      <p:grpSp>
        <p:nvGrpSpPr>
          <p:cNvPr id="122" name="Group 121">
            <a:extLst>
              <a:ext uri="{FF2B5EF4-FFF2-40B4-BE49-F238E27FC236}">
                <a16:creationId xmlns:a16="http://schemas.microsoft.com/office/drawing/2014/main" id="{E5AB6214-E4CB-F940-9AF0-CAFC6658EAB7}"/>
              </a:ext>
            </a:extLst>
          </p:cNvPr>
          <p:cNvGrpSpPr>
            <a:grpSpLocks noChangeAspect="1"/>
          </p:cNvGrpSpPr>
          <p:nvPr/>
        </p:nvGrpSpPr>
        <p:grpSpPr>
          <a:xfrm>
            <a:off x="9623385" y="2361376"/>
            <a:ext cx="617220" cy="291509"/>
            <a:chOff x="1820449" y="2141072"/>
            <a:chExt cx="947803" cy="447640"/>
          </a:xfrm>
        </p:grpSpPr>
        <p:pic>
          <p:nvPicPr>
            <p:cNvPr id="117" name="Picture 116">
              <a:extLst>
                <a:ext uri="{FF2B5EF4-FFF2-40B4-BE49-F238E27FC236}">
                  <a16:creationId xmlns:a16="http://schemas.microsoft.com/office/drawing/2014/main" id="{D9E96D23-8F42-974C-BE1C-B87E4FA14B77}"/>
                </a:ext>
              </a:extLst>
            </p:cNvPr>
            <p:cNvPicPr>
              <a:picLocks noChangeAspect="1"/>
            </p:cNvPicPr>
            <p:nvPr/>
          </p:nvPicPr>
          <p:blipFill rotWithShape="1">
            <a:blip r:embed="rId150" cstate="print">
              <a:extLst>
                <a:ext uri="{28A0092B-C50C-407E-A947-70E740481C1C}">
                  <a14:useLocalDpi xmlns:a14="http://schemas.microsoft.com/office/drawing/2010/main"/>
                </a:ext>
              </a:extLst>
            </a:blip>
            <a:srcRect l="23452" t="21019" r="4371" b="14783"/>
            <a:stretch/>
          </p:blipFill>
          <p:spPr>
            <a:xfrm>
              <a:off x="1820449" y="2346542"/>
              <a:ext cx="947803" cy="242170"/>
            </a:xfrm>
            <a:prstGeom prst="rect">
              <a:avLst/>
            </a:prstGeom>
          </p:spPr>
        </p:pic>
        <p:pic>
          <p:nvPicPr>
            <p:cNvPr id="243" name="Picture 242">
              <a:extLst>
                <a:ext uri="{FF2B5EF4-FFF2-40B4-BE49-F238E27FC236}">
                  <a16:creationId xmlns:a16="http://schemas.microsoft.com/office/drawing/2014/main" id="{4999871C-76F0-9B41-8E93-9CCD00AE0FF1}"/>
                </a:ext>
              </a:extLst>
            </p:cNvPr>
            <p:cNvPicPr>
              <a:picLocks noChangeAspect="1"/>
            </p:cNvPicPr>
            <p:nvPr/>
          </p:nvPicPr>
          <p:blipFill rotWithShape="1">
            <a:blip r:embed="rId151" cstate="print">
              <a:extLst>
                <a:ext uri="{28A0092B-C50C-407E-A947-70E740481C1C}">
                  <a14:useLocalDpi xmlns:a14="http://schemas.microsoft.com/office/drawing/2010/main"/>
                </a:ext>
              </a:extLst>
            </a:blip>
            <a:srcRect l="5528" t="19363" r="74868" b="19458"/>
            <a:stretch/>
          </p:blipFill>
          <p:spPr>
            <a:xfrm>
              <a:off x="2175930" y="2141072"/>
              <a:ext cx="257425" cy="230777"/>
            </a:xfrm>
            <a:prstGeom prst="rect">
              <a:avLst/>
            </a:prstGeom>
          </p:spPr>
        </p:pic>
      </p:grpSp>
      <p:grpSp>
        <p:nvGrpSpPr>
          <p:cNvPr id="124" name="Group 123">
            <a:extLst>
              <a:ext uri="{FF2B5EF4-FFF2-40B4-BE49-F238E27FC236}">
                <a16:creationId xmlns:a16="http://schemas.microsoft.com/office/drawing/2014/main" id="{F25C3AA8-74E5-B648-A9E0-4560F50B8D63}"/>
              </a:ext>
            </a:extLst>
          </p:cNvPr>
          <p:cNvGrpSpPr/>
          <p:nvPr/>
        </p:nvGrpSpPr>
        <p:grpSpPr>
          <a:xfrm>
            <a:off x="2005997" y="3079716"/>
            <a:ext cx="388780" cy="269777"/>
            <a:chOff x="2289175" y="2635096"/>
            <a:chExt cx="752476" cy="522148"/>
          </a:xfrm>
        </p:grpSpPr>
        <p:pic>
          <p:nvPicPr>
            <p:cNvPr id="123" name="Picture 122">
              <a:extLst>
                <a:ext uri="{FF2B5EF4-FFF2-40B4-BE49-F238E27FC236}">
                  <a16:creationId xmlns:a16="http://schemas.microsoft.com/office/drawing/2014/main" id="{9DD8D60F-02A4-3D4E-B0F3-5328B1080E22}"/>
                </a:ext>
              </a:extLst>
            </p:cNvPr>
            <p:cNvPicPr>
              <a:picLocks noChangeAspect="1"/>
            </p:cNvPicPr>
            <p:nvPr/>
          </p:nvPicPr>
          <p:blipFill rotWithShape="1">
            <a:blip r:embed="rId152" cstate="print">
              <a:extLst>
                <a:ext uri="{28A0092B-C50C-407E-A947-70E740481C1C}">
                  <a14:useLocalDpi xmlns:a14="http://schemas.microsoft.com/office/drawing/2010/main"/>
                </a:ext>
              </a:extLst>
            </a:blip>
            <a:srcRect l="29278" r="6034"/>
            <a:stretch/>
          </p:blipFill>
          <p:spPr>
            <a:xfrm>
              <a:off x="2289175" y="2853242"/>
              <a:ext cx="752476" cy="304002"/>
            </a:xfrm>
            <a:prstGeom prst="rect">
              <a:avLst/>
            </a:prstGeom>
          </p:spPr>
        </p:pic>
        <p:pic>
          <p:nvPicPr>
            <p:cNvPr id="246" name="Picture 245">
              <a:extLst>
                <a:ext uri="{FF2B5EF4-FFF2-40B4-BE49-F238E27FC236}">
                  <a16:creationId xmlns:a16="http://schemas.microsoft.com/office/drawing/2014/main" id="{90197A8C-DC38-F849-B798-997DCD8A8FFA}"/>
                </a:ext>
              </a:extLst>
            </p:cNvPr>
            <p:cNvPicPr>
              <a:picLocks noChangeAspect="1"/>
            </p:cNvPicPr>
            <p:nvPr/>
          </p:nvPicPr>
          <p:blipFill rotWithShape="1">
            <a:blip r:embed="rId152" cstate="print">
              <a:extLst>
                <a:ext uri="{28A0092B-C50C-407E-A947-70E740481C1C}">
                  <a14:useLocalDpi xmlns:a14="http://schemas.microsoft.com/office/drawing/2010/main"/>
                </a:ext>
              </a:extLst>
            </a:blip>
            <a:srcRect l="6286" r="70449"/>
            <a:stretch/>
          </p:blipFill>
          <p:spPr>
            <a:xfrm>
              <a:off x="2531713" y="2635096"/>
              <a:ext cx="270635" cy="304002"/>
            </a:xfrm>
            <a:prstGeom prst="rect">
              <a:avLst/>
            </a:prstGeom>
          </p:spPr>
        </p:pic>
      </p:grpSp>
      <p:grpSp>
        <p:nvGrpSpPr>
          <p:cNvPr id="125" name="Group 124">
            <a:extLst>
              <a:ext uri="{FF2B5EF4-FFF2-40B4-BE49-F238E27FC236}">
                <a16:creationId xmlns:a16="http://schemas.microsoft.com/office/drawing/2014/main" id="{C7BC3CF4-4D94-7D44-B1D8-A783DAA7372C}"/>
              </a:ext>
            </a:extLst>
          </p:cNvPr>
          <p:cNvGrpSpPr/>
          <p:nvPr/>
        </p:nvGrpSpPr>
        <p:grpSpPr>
          <a:xfrm>
            <a:off x="2465567" y="3057907"/>
            <a:ext cx="382880" cy="321372"/>
            <a:chOff x="3451225" y="2743449"/>
            <a:chExt cx="510506" cy="428496"/>
          </a:xfrm>
        </p:grpSpPr>
        <p:pic>
          <p:nvPicPr>
            <p:cNvPr id="74" name="Picture 73">
              <a:extLst>
                <a:ext uri="{FF2B5EF4-FFF2-40B4-BE49-F238E27FC236}">
                  <a16:creationId xmlns:a16="http://schemas.microsoft.com/office/drawing/2014/main" id="{F4B03EAA-5E7F-E14B-8D28-255D5366FCD7}"/>
                </a:ext>
              </a:extLst>
            </p:cNvPr>
            <p:cNvPicPr>
              <a:picLocks noChangeAspect="1"/>
            </p:cNvPicPr>
            <p:nvPr/>
          </p:nvPicPr>
          <p:blipFill rotWithShape="1">
            <a:blip r:embed="rId153" cstate="print">
              <a:extLst>
                <a:ext uri="{28A0092B-C50C-407E-A947-70E740481C1C}">
                  <a14:useLocalDpi xmlns:a14="http://schemas.microsoft.com/office/drawing/2010/main"/>
                </a:ext>
              </a:extLst>
            </a:blip>
            <a:srcRect l="37967"/>
            <a:stretch/>
          </p:blipFill>
          <p:spPr>
            <a:xfrm>
              <a:off x="3451225" y="2890591"/>
              <a:ext cx="510506" cy="281354"/>
            </a:xfrm>
            <a:prstGeom prst="rect">
              <a:avLst/>
            </a:prstGeom>
          </p:spPr>
        </p:pic>
        <p:pic>
          <p:nvPicPr>
            <p:cNvPr id="248" name="Picture 247">
              <a:extLst>
                <a:ext uri="{FF2B5EF4-FFF2-40B4-BE49-F238E27FC236}">
                  <a16:creationId xmlns:a16="http://schemas.microsoft.com/office/drawing/2014/main" id="{259FFB51-497D-BB47-8524-D8C1D8D3CF7E}"/>
                </a:ext>
              </a:extLst>
            </p:cNvPr>
            <p:cNvPicPr>
              <a:picLocks noChangeAspect="1"/>
            </p:cNvPicPr>
            <p:nvPr/>
          </p:nvPicPr>
          <p:blipFill rotWithShape="1">
            <a:blip r:embed="rId154" cstate="print">
              <a:extLst>
                <a:ext uri="{28A0092B-C50C-407E-A947-70E740481C1C}">
                  <a14:useLocalDpi xmlns:a14="http://schemas.microsoft.com/office/drawing/2010/main"/>
                </a:ext>
              </a:extLst>
            </a:blip>
            <a:srcRect r="61261"/>
            <a:stretch/>
          </p:blipFill>
          <p:spPr>
            <a:xfrm>
              <a:off x="3591616" y="2743449"/>
              <a:ext cx="204226" cy="180235"/>
            </a:xfrm>
            <a:prstGeom prst="rect">
              <a:avLst/>
            </a:prstGeom>
          </p:spPr>
        </p:pic>
      </p:grpSp>
      <p:grpSp>
        <p:nvGrpSpPr>
          <p:cNvPr id="126" name="Group 125">
            <a:extLst>
              <a:ext uri="{FF2B5EF4-FFF2-40B4-BE49-F238E27FC236}">
                <a16:creationId xmlns:a16="http://schemas.microsoft.com/office/drawing/2014/main" id="{02FDBD20-E66F-3A4F-91A0-3D7602AA5697}"/>
              </a:ext>
            </a:extLst>
          </p:cNvPr>
          <p:cNvGrpSpPr/>
          <p:nvPr/>
        </p:nvGrpSpPr>
        <p:grpSpPr>
          <a:xfrm>
            <a:off x="4291982" y="5125294"/>
            <a:ext cx="508812" cy="293233"/>
            <a:chOff x="1555925" y="6109432"/>
            <a:chExt cx="678416" cy="390977"/>
          </a:xfrm>
        </p:grpSpPr>
        <p:pic>
          <p:nvPicPr>
            <p:cNvPr id="211" name="Picture 210" descr="theravance.png">
              <a:extLst>
                <a:ext uri="{FF2B5EF4-FFF2-40B4-BE49-F238E27FC236}">
                  <a16:creationId xmlns:a16="http://schemas.microsoft.com/office/drawing/2014/main" id="{AFF9048D-0449-2743-9B50-60F10FF24007}"/>
                </a:ext>
              </a:extLst>
            </p:cNvPr>
            <p:cNvPicPr>
              <a:picLocks noChangeAspect="1"/>
            </p:cNvPicPr>
            <p:nvPr/>
          </p:nvPicPr>
          <p:blipFill rotWithShape="1">
            <a:blip r:embed="rId155" cstate="print">
              <a:extLst>
                <a:ext uri="{28A0092B-C50C-407E-A947-70E740481C1C}">
                  <a14:useLocalDpi xmlns:a14="http://schemas.microsoft.com/office/drawing/2010/main"/>
                </a:ext>
              </a:extLst>
            </a:blip>
            <a:srcRect r="25807" b="19987"/>
            <a:stretch/>
          </p:blipFill>
          <p:spPr>
            <a:xfrm>
              <a:off x="1555925" y="6270941"/>
              <a:ext cx="678416" cy="229468"/>
            </a:xfrm>
            <a:prstGeom prst="rect">
              <a:avLst/>
            </a:prstGeom>
          </p:spPr>
        </p:pic>
        <p:pic>
          <p:nvPicPr>
            <p:cNvPr id="250" name="Picture 249" descr="theravance.png">
              <a:extLst>
                <a:ext uri="{FF2B5EF4-FFF2-40B4-BE49-F238E27FC236}">
                  <a16:creationId xmlns:a16="http://schemas.microsoft.com/office/drawing/2014/main" id="{C8F536E2-99DE-454A-AA70-D07FFFA10C09}"/>
                </a:ext>
              </a:extLst>
            </p:cNvPr>
            <p:cNvPicPr>
              <a:picLocks noChangeAspect="1"/>
            </p:cNvPicPr>
            <p:nvPr/>
          </p:nvPicPr>
          <p:blipFill rotWithShape="1">
            <a:blip r:embed="rId156" cstate="print">
              <a:extLst>
                <a:ext uri="{28A0092B-C50C-407E-A947-70E740481C1C}">
                  <a14:useLocalDpi xmlns:a14="http://schemas.microsoft.com/office/drawing/2010/main"/>
                </a:ext>
              </a:extLst>
            </a:blip>
            <a:srcRect l="73151" b="19987"/>
            <a:stretch/>
          </p:blipFill>
          <p:spPr>
            <a:xfrm>
              <a:off x="1820302" y="6109432"/>
              <a:ext cx="169409" cy="158340"/>
            </a:xfrm>
            <a:prstGeom prst="rect">
              <a:avLst/>
            </a:prstGeom>
          </p:spPr>
        </p:pic>
      </p:grpSp>
      <p:grpSp>
        <p:nvGrpSpPr>
          <p:cNvPr id="127" name="Group 126">
            <a:extLst>
              <a:ext uri="{FF2B5EF4-FFF2-40B4-BE49-F238E27FC236}">
                <a16:creationId xmlns:a16="http://schemas.microsoft.com/office/drawing/2014/main" id="{E640F5D5-3528-E84C-9932-071F9D7847BF}"/>
              </a:ext>
            </a:extLst>
          </p:cNvPr>
          <p:cNvGrpSpPr/>
          <p:nvPr/>
        </p:nvGrpSpPr>
        <p:grpSpPr>
          <a:xfrm>
            <a:off x="3308540" y="4801961"/>
            <a:ext cx="483065" cy="314729"/>
            <a:chOff x="897540" y="5489995"/>
            <a:chExt cx="644086" cy="419639"/>
          </a:xfrm>
        </p:grpSpPr>
        <p:pic>
          <p:nvPicPr>
            <p:cNvPr id="23" name="Picture 22" descr="A close up of a logo&#10;&#10;Description automatically generated">
              <a:extLst>
                <a:ext uri="{FF2B5EF4-FFF2-40B4-BE49-F238E27FC236}">
                  <a16:creationId xmlns:a16="http://schemas.microsoft.com/office/drawing/2014/main" id="{EEEC80D3-F7A3-4C44-9491-008F9AE15B16}"/>
                </a:ext>
              </a:extLst>
            </p:cNvPr>
            <p:cNvPicPr>
              <a:picLocks noChangeAspect="1"/>
            </p:cNvPicPr>
            <p:nvPr/>
          </p:nvPicPr>
          <p:blipFill rotWithShape="1">
            <a:blip r:embed="rId157" cstate="print">
              <a:alphaModFix/>
              <a:extLst>
                <a:ext uri="{28A0092B-C50C-407E-A947-70E740481C1C}">
                  <a14:useLocalDpi xmlns:a14="http://schemas.microsoft.com/office/drawing/2010/main"/>
                </a:ext>
              </a:extLst>
            </a:blip>
            <a:srcRect l="4157" t="58097" r="4157" b="24305"/>
            <a:stretch/>
          </p:blipFill>
          <p:spPr>
            <a:xfrm>
              <a:off x="897540" y="5786011"/>
              <a:ext cx="644086" cy="123623"/>
            </a:xfrm>
            <a:prstGeom prst="rect">
              <a:avLst/>
            </a:prstGeom>
          </p:spPr>
        </p:pic>
        <p:pic>
          <p:nvPicPr>
            <p:cNvPr id="254" name="Picture 253" descr="A close up of a logo&#10;&#10;Description automatically generated">
              <a:extLst>
                <a:ext uri="{FF2B5EF4-FFF2-40B4-BE49-F238E27FC236}">
                  <a16:creationId xmlns:a16="http://schemas.microsoft.com/office/drawing/2014/main" id="{2CFC3C2A-B22B-3944-BE71-30203CE44F3D}"/>
                </a:ext>
              </a:extLst>
            </p:cNvPr>
            <p:cNvPicPr>
              <a:picLocks noChangeAspect="1"/>
            </p:cNvPicPr>
            <p:nvPr/>
          </p:nvPicPr>
          <p:blipFill rotWithShape="1">
            <a:blip r:embed="rId158" cstate="print">
              <a:alphaModFix/>
              <a:extLst>
                <a:ext uri="{28A0092B-C50C-407E-A947-70E740481C1C}">
                  <a14:useLocalDpi xmlns:a14="http://schemas.microsoft.com/office/drawing/2010/main"/>
                </a:ext>
              </a:extLst>
            </a:blip>
            <a:srcRect l="4157" t="3364" r="4157" b="42090"/>
            <a:stretch/>
          </p:blipFill>
          <p:spPr>
            <a:xfrm>
              <a:off x="963332" y="5489995"/>
              <a:ext cx="512502" cy="304890"/>
            </a:xfrm>
            <a:prstGeom prst="rect">
              <a:avLst/>
            </a:prstGeom>
          </p:spPr>
        </p:pic>
      </p:grpSp>
      <p:grpSp>
        <p:nvGrpSpPr>
          <p:cNvPr id="128" name="Group 127">
            <a:extLst>
              <a:ext uri="{FF2B5EF4-FFF2-40B4-BE49-F238E27FC236}">
                <a16:creationId xmlns:a16="http://schemas.microsoft.com/office/drawing/2014/main" id="{8675AC29-63C3-1B4E-9CCB-31BCEB08EF2A}"/>
              </a:ext>
            </a:extLst>
          </p:cNvPr>
          <p:cNvGrpSpPr/>
          <p:nvPr/>
        </p:nvGrpSpPr>
        <p:grpSpPr>
          <a:xfrm>
            <a:off x="1971698" y="4806976"/>
            <a:ext cx="693389" cy="336813"/>
            <a:chOff x="8153399" y="5109191"/>
            <a:chExt cx="924519" cy="449084"/>
          </a:xfrm>
        </p:grpSpPr>
        <p:pic>
          <p:nvPicPr>
            <p:cNvPr id="302" name="Picture 301">
              <a:extLst>
                <a:ext uri="{FF2B5EF4-FFF2-40B4-BE49-F238E27FC236}">
                  <a16:creationId xmlns:a16="http://schemas.microsoft.com/office/drawing/2014/main" id="{2E156D45-7999-7348-BED7-BB15FC04E2FE}"/>
                </a:ext>
              </a:extLst>
            </p:cNvPr>
            <p:cNvPicPr>
              <a:picLocks noChangeAspect="1"/>
            </p:cNvPicPr>
            <p:nvPr/>
          </p:nvPicPr>
          <p:blipFill rotWithShape="1">
            <a:blip r:embed="rId159" cstate="print">
              <a:extLst>
                <a:ext uri="{28A0092B-C50C-407E-A947-70E740481C1C}">
                  <a14:useLocalDpi xmlns:a14="http://schemas.microsoft.com/office/drawing/2010/main"/>
                </a:ext>
              </a:extLst>
            </a:blip>
            <a:srcRect l="16188"/>
            <a:stretch/>
          </p:blipFill>
          <p:spPr>
            <a:xfrm>
              <a:off x="8153399" y="5231280"/>
              <a:ext cx="924519" cy="326995"/>
            </a:xfrm>
            <a:prstGeom prst="rect">
              <a:avLst/>
            </a:prstGeom>
          </p:spPr>
        </p:pic>
        <p:pic>
          <p:nvPicPr>
            <p:cNvPr id="256" name="Picture 255">
              <a:extLst>
                <a:ext uri="{FF2B5EF4-FFF2-40B4-BE49-F238E27FC236}">
                  <a16:creationId xmlns:a16="http://schemas.microsoft.com/office/drawing/2014/main" id="{18F99C4C-01E4-8A46-A3CA-B91573E19540}"/>
                </a:ext>
              </a:extLst>
            </p:cNvPr>
            <p:cNvPicPr>
              <a:picLocks noChangeAspect="1"/>
            </p:cNvPicPr>
            <p:nvPr/>
          </p:nvPicPr>
          <p:blipFill rotWithShape="1">
            <a:blip r:embed="rId159" cstate="print">
              <a:extLst>
                <a:ext uri="{28A0092B-C50C-407E-A947-70E740481C1C}">
                  <a14:useLocalDpi xmlns:a14="http://schemas.microsoft.com/office/drawing/2010/main"/>
                </a:ext>
              </a:extLst>
            </a:blip>
            <a:srcRect r="83524"/>
            <a:stretch/>
          </p:blipFill>
          <p:spPr>
            <a:xfrm>
              <a:off x="8479864" y="5109191"/>
              <a:ext cx="181746" cy="326995"/>
            </a:xfrm>
            <a:prstGeom prst="rect">
              <a:avLst/>
            </a:prstGeom>
          </p:spPr>
        </p:pic>
      </p:grpSp>
      <p:grpSp>
        <p:nvGrpSpPr>
          <p:cNvPr id="130" name="Group 129">
            <a:extLst>
              <a:ext uri="{FF2B5EF4-FFF2-40B4-BE49-F238E27FC236}">
                <a16:creationId xmlns:a16="http://schemas.microsoft.com/office/drawing/2014/main" id="{6F703EFF-8DA5-F946-A02D-E1E1B0313E0A}"/>
              </a:ext>
            </a:extLst>
          </p:cNvPr>
          <p:cNvGrpSpPr/>
          <p:nvPr/>
        </p:nvGrpSpPr>
        <p:grpSpPr>
          <a:xfrm>
            <a:off x="7501024" y="4787732"/>
            <a:ext cx="342900" cy="291089"/>
            <a:chOff x="6181526" y="5500300"/>
            <a:chExt cx="457200" cy="388118"/>
          </a:xfrm>
        </p:grpSpPr>
        <p:pic>
          <p:nvPicPr>
            <p:cNvPr id="94" name="Picture 93">
              <a:extLst>
                <a:ext uri="{FF2B5EF4-FFF2-40B4-BE49-F238E27FC236}">
                  <a16:creationId xmlns:a16="http://schemas.microsoft.com/office/drawing/2014/main" id="{28305DEC-C0B2-A444-A110-992B1317008A}"/>
                </a:ext>
              </a:extLst>
            </p:cNvPr>
            <p:cNvPicPr>
              <a:picLocks noChangeAspect="1"/>
            </p:cNvPicPr>
            <p:nvPr/>
          </p:nvPicPr>
          <p:blipFill rotWithShape="1">
            <a:blip r:embed="rId160" cstate="print">
              <a:extLst>
                <a:ext uri="{28A0092B-C50C-407E-A947-70E740481C1C}">
                  <a14:useLocalDpi xmlns:a14="http://schemas.microsoft.com/office/drawing/2010/main"/>
                </a:ext>
              </a:extLst>
            </a:blip>
            <a:srcRect l="1" r="30483"/>
            <a:stretch/>
          </p:blipFill>
          <p:spPr>
            <a:xfrm>
              <a:off x="6181526" y="5644672"/>
              <a:ext cx="457200" cy="243746"/>
            </a:xfrm>
            <a:prstGeom prst="rect">
              <a:avLst/>
            </a:prstGeom>
          </p:spPr>
        </p:pic>
        <p:pic>
          <p:nvPicPr>
            <p:cNvPr id="257" name="Picture 256">
              <a:extLst>
                <a:ext uri="{FF2B5EF4-FFF2-40B4-BE49-F238E27FC236}">
                  <a16:creationId xmlns:a16="http://schemas.microsoft.com/office/drawing/2014/main" id="{C01D90B8-99E8-2349-8F38-5BE12FD41F34}"/>
                </a:ext>
              </a:extLst>
            </p:cNvPr>
            <p:cNvPicPr>
              <a:picLocks noChangeAspect="1"/>
            </p:cNvPicPr>
            <p:nvPr/>
          </p:nvPicPr>
          <p:blipFill rotWithShape="1">
            <a:blip r:embed="rId161" cstate="print">
              <a:extLst>
                <a:ext uri="{28A0092B-C50C-407E-A947-70E740481C1C}">
                  <a14:useLocalDpi xmlns:a14="http://schemas.microsoft.com/office/drawing/2010/main"/>
                </a:ext>
              </a:extLst>
            </a:blip>
            <a:srcRect l="68363" t="3" b="15331"/>
            <a:stretch/>
          </p:blipFill>
          <p:spPr>
            <a:xfrm>
              <a:off x="6316843" y="5500300"/>
              <a:ext cx="184150" cy="182644"/>
            </a:xfrm>
            <a:prstGeom prst="ellipse">
              <a:avLst/>
            </a:prstGeom>
          </p:spPr>
        </p:pic>
      </p:grpSp>
      <p:grpSp>
        <p:nvGrpSpPr>
          <p:cNvPr id="131" name="Group 130">
            <a:extLst>
              <a:ext uri="{FF2B5EF4-FFF2-40B4-BE49-F238E27FC236}">
                <a16:creationId xmlns:a16="http://schemas.microsoft.com/office/drawing/2014/main" id="{BA5078DE-47DB-DA42-8012-C96BA7851838}"/>
              </a:ext>
            </a:extLst>
          </p:cNvPr>
          <p:cNvGrpSpPr>
            <a:grpSpLocks noChangeAspect="1"/>
          </p:cNvGrpSpPr>
          <p:nvPr/>
        </p:nvGrpSpPr>
        <p:grpSpPr>
          <a:xfrm>
            <a:off x="4767367" y="2006283"/>
            <a:ext cx="548640" cy="287831"/>
            <a:chOff x="3177690" y="1203494"/>
            <a:chExt cx="775063" cy="406618"/>
          </a:xfrm>
        </p:grpSpPr>
        <p:pic>
          <p:nvPicPr>
            <p:cNvPr id="265" name="Picture 264">
              <a:extLst>
                <a:ext uri="{FF2B5EF4-FFF2-40B4-BE49-F238E27FC236}">
                  <a16:creationId xmlns:a16="http://schemas.microsoft.com/office/drawing/2014/main" id="{8533AB8E-3228-524E-B18B-4D5F68BB9A9E}"/>
                </a:ext>
              </a:extLst>
            </p:cNvPr>
            <p:cNvPicPr>
              <a:picLocks noChangeAspect="1"/>
            </p:cNvPicPr>
            <p:nvPr/>
          </p:nvPicPr>
          <p:blipFill rotWithShape="1">
            <a:blip r:embed="rId162" cstate="print">
              <a:extLst>
                <a:ext uri="{28A0092B-C50C-407E-A947-70E740481C1C}">
                  <a14:useLocalDpi xmlns:a14="http://schemas.microsoft.com/office/drawing/2010/main"/>
                </a:ext>
              </a:extLst>
            </a:blip>
            <a:srcRect t="27585" r="20249"/>
            <a:stretch/>
          </p:blipFill>
          <p:spPr>
            <a:xfrm>
              <a:off x="3177690" y="1413230"/>
              <a:ext cx="775063" cy="196882"/>
            </a:xfrm>
            <a:prstGeom prst="snipRoundRect">
              <a:avLst>
                <a:gd name="adj1" fmla="val 0"/>
                <a:gd name="adj2" fmla="val 50000"/>
              </a:avLst>
            </a:prstGeom>
          </p:spPr>
        </p:pic>
        <p:pic>
          <p:nvPicPr>
            <p:cNvPr id="260" name="Picture 259">
              <a:extLst>
                <a:ext uri="{FF2B5EF4-FFF2-40B4-BE49-F238E27FC236}">
                  <a16:creationId xmlns:a16="http://schemas.microsoft.com/office/drawing/2014/main" id="{5F6F55B5-6A8C-D64D-A8BE-A904ACA98445}"/>
                </a:ext>
              </a:extLst>
            </p:cNvPr>
            <p:cNvPicPr>
              <a:picLocks noChangeAspect="1"/>
            </p:cNvPicPr>
            <p:nvPr/>
          </p:nvPicPr>
          <p:blipFill rotWithShape="1">
            <a:blip r:embed="rId163" cstate="print">
              <a:extLst>
                <a:ext uri="{28A0092B-C50C-407E-A947-70E740481C1C}">
                  <a14:useLocalDpi xmlns:a14="http://schemas.microsoft.com/office/drawing/2010/main"/>
                </a:ext>
              </a:extLst>
            </a:blip>
            <a:srcRect l="77955"/>
            <a:stretch/>
          </p:blipFill>
          <p:spPr>
            <a:xfrm>
              <a:off x="3470275" y="1203494"/>
              <a:ext cx="214244" cy="271880"/>
            </a:xfrm>
            <a:prstGeom prst="hexagon">
              <a:avLst/>
            </a:prstGeom>
          </p:spPr>
        </p:pic>
      </p:grpSp>
      <p:grpSp>
        <p:nvGrpSpPr>
          <p:cNvPr id="132" name="Group 131">
            <a:extLst>
              <a:ext uri="{FF2B5EF4-FFF2-40B4-BE49-F238E27FC236}">
                <a16:creationId xmlns:a16="http://schemas.microsoft.com/office/drawing/2014/main" id="{3E4DC38D-3DF7-DB40-A2BF-F20B7F9D93B6}"/>
              </a:ext>
            </a:extLst>
          </p:cNvPr>
          <p:cNvGrpSpPr/>
          <p:nvPr/>
        </p:nvGrpSpPr>
        <p:grpSpPr>
          <a:xfrm>
            <a:off x="5240409" y="2367864"/>
            <a:ext cx="468516" cy="280552"/>
            <a:chOff x="5557593" y="1774488"/>
            <a:chExt cx="624688" cy="374069"/>
          </a:xfrm>
        </p:grpSpPr>
        <p:pic>
          <p:nvPicPr>
            <p:cNvPr id="47" name="Picture 46">
              <a:extLst>
                <a:ext uri="{FF2B5EF4-FFF2-40B4-BE49-F238E27FC236}">
                  <a16:creationId xmlns:a16="http://schemas.microsoft.com/office/drawing/2014/main" id="{C0BDC529-D9AA-A74E-ACA1-5BB531B43997}"/>
                </a:ext>
              </a:extLst>
            </p:cNvPr>
            <p:cNvPicPr>
              <a:picLocks noChangeAspect="1"/>
            </p:cNvPicPr>
            <p:nvPr/>
          </p:nvPicPr>
          <p:blipFill rotWithShape="1">
            <a:blip r:embed="rId164" cstate="print">
              <a:extLst>
                <a:ext uri="{28A0092B-C50C-407E-A947-70E740481C1C}">
                  <a14:useLocalDpi xmlns:a14="http://schemas.microsoft.com/office/drawing/2010/main"/>
                </a:ext>
              </a:extLst>
            </a:blip>
            <a:srcRect t="61400"/>
            <a:stretch/>
          </p:blipFill>
          <p:spPr>
            <a:xfrm>
              <a:off x="5557593" y="1972078"/>
              <a:ext cx="624688" cy="176479"/>
            </a:xfrm>
            <a:prstGeom prst="rect">
              <a:avLst/>
            </a:prstGeom>
          </p:spPr>
        </p:pic>
        <p:pic>
          <p:nvPicPr>
            <p:cNvPr id="261" name="Picture 260">
              <a:extLst>
                <a:ext uri="{FF2B5EF4-FFF2-40B4-BE49-F238E27FC236}">
                  <a16:creationId xmlns:a16="http://schemas.microsoft.com/office/drawing/2014/main" id="{CA3B9BEE-CA0B-9740-9E72-BA2B53030E24}"/>
                </a:ext>
              </a:extLst>
            </p:cNvPr>
            <p:cNvPicPr>
              <a:picLocks noChangeAspect="1"/>
            </p:cNvPicPr>
            <p:nvPr/>
          </p:nvPicPr>
          <p:blipFill rotWithShape="1">
            <a:blip r:embed="rId165" cstate="print">
              <a:extLst>
                <a:ext uri="{28A0092B-C50C-407E-A947-70E740481C1C}">
                  <a14:useLocalDpi xmlns:a14="http://schemas.microsoft.com/office/drawing/2010/main"/>
                </a:ext>
              </a:extLst>
            </a:blip>
            <a:srcRect b="39295"/>
            <a:stretch/>
          </p:blipFill>
          <p:spPr>
            <a:xfrm>
              <a:off x="5632363" y="1774488"/>
              <a:ext cx="475148" cy="211106"/>
            </a:xfrm>
            <a:prstGeom prst="rect">
              <a:avLst/>
            </a:prstGeom>
          </p:spPr>
        </p:pic>
      </p:grpSp>
      <p:grpSp>
        <p:nvGrpSpPr>
          <p:cNvPr id="134" name="Group 133">
            <a:extLst>
              <a:ext uri="{FF2B5EF4-FFF2-40B4-BE49-F238E27FC236}">
                <a16:creationId xmlns:a16="http://schemas.microsoft.com/office/drawing/2014/main" id="{8088D832-D16C-1346-BAF1-697C93359301}"/>
              </a:ext>
            </a:extLst>
          </p:cNvPr>
          <p:cNvGrpSpPr/>
          <p:nvPr/>
        </p:nvGrpSpPr>
        <p:grpSpPr>
          <a:xfrm>
            <a:off x="1968749" y="2320315"/>
            <a:ext cx="806984" cy="353777"/>
            <a:chOff x="1689100" y="1787512"/>
            <a:chExt cx="1075978" cy="471703"/>
          </a:xfrm>
        </p:grpSpPr>
        <p:pic>
          <p:nvPicPr>
            <p:cNvPr id="6" name="Picture 5">
              <a:extLst>
                <a:ext uri="{FF2B5EF4-FFF2-40B4-BE49-F238E27FC236}">
                  <a16:creationId xmlns:a16="http://schemas.microsoft.com/office/drawing/2014/main" id="{77316D93-0FAB-754B-84BE-CEE230C1FC4A}"/>
                </a:ext>
              </a:extLst>
            </p:cNvPr>
            <p:cNvPicPr>
              <a:picLocks noChangeAspect="1"/>
            </p:cNvPicPr>
            <p:nvPr/>
          </p:nvPicPr>
          <p:blipFill rotWithShape="1">
            <a:blip r:embed="rId166" cstate="print">
              <a:extLst>
                <a:ext uri="{28A0092B-C50C-407E-A947-70E740481C1C}">
                  <a14:useLocalDpi xmlns:a14="http://schemas.microsoft.com/office/drawing/2010/main"/>
                </a:ext>
              </a:extLst>
            </a:blip>
            <a:srcRect l="15949"/>
            <a:stretch/>
          </p:blipFill>
          <p:spPr>
            <a:xfrm>
              <a:off x="1689100" y="1935579"/>
              <a:ext cx="1075978" cy="323636"/>
            </a:xfrm>
            <a:prstGeom prst="rect">
              <a:avLst/>
            </a:prstGeom>
          </p:spPr>
        </p:pic>
        <p:pic>
          <p:nvPicPr>
            <p:cNvPr id="266" name="Picture 265">
              <a:extLst>
                <a:ext uri="{FF2B5EF4-FFF2-40B4-BE49-F238E27FC236}">
                  <a16:creationId xmlns:a16="http://schemas.microsoft.com/office/drawing/2014/main" id="{B86A494F-0A1E-5640-A62D-EE7D8BF99DA9}"/>
                </a:ext>
              </a:extLst>
            </p:cNvPr>
            <p:cNvPicPr>
              <a:picLocks noChangeAspect="1"/>
            </p:cNvPicPr>
            <p:nvPr/>
          </p:nvPicPr>
          <p:blipFill rotWithShape="1">
            <a:blip r:embed="rId166" cstate="print">
              <a:extLst>
                <a:ext uri="{28A0092B-C50C-407E-A947-70E740481C1C}">
                  <a14:useLocalDpi xmlns:a14="http://schemas.microsoft.com/office/drawing/2010/main"/>
                </a:ext>
              </a:extLst>
            </a:blip>
            <a:srcRect r="83554"/>
            <a:stretch/>
          </p:blipFill>
          <p:spPr>
            <a:xfrm>
              <a:off x="2029137" y="1787512"/>
              <a:ext cx="210532" cy="323636"/>
            </a:xfrm>
            <a:prstGeom prst="rect">
              <a:avLst/>
            </a:prstGeom>
          </p:spPr>
        </p:pic>
      </p:grpSp>
      <p:grpSp>
        <p:nvGrpSpPr>
          <p:cNvPr id="135" name="Group 134">
            <a:extLst>
              <a:ext uri="{FF2B5EF4-FFF2-40B4-BE49-F238E27FC236}">
                <a16:creationId xmlns:a16="http://schemas.microsoft.com/office/drawing/2014/main" id="{0BF2BFE0-ADE5-DC49-B379-377BBB117523}"/>
              </a:ext>
            </a:extLst>
          </p:cNvPr>
          <p:cNvGrpSpPr/>
          <p:nvPr/>
        </p:nvGrpSpPr>
        <p:grpSpPr>
          <a:xfrm>
            <a:off x="4833984" y="2382517"/>
            <a:ext cx="363328" cy="248761"/>
            <a:chOff x="4898593" y="1757469"/>
            <a:chExt cx="484437" cy="331681"/>
          </a:xfrm>
        </p:grpSpPr>
        <p:pic>
          <p:nvPicPr>
            <p:cNvPr id="313" name="Picture 312">
              <a:extLst>
                <a:ext uri="{FF2B5EF4-FFF2-40B4-BE49-F238E27FC236}">
                  <a16:creationId xmlns:a16="http://schemas.microsoft.com/office/drawing/2014/main" id="{F843FCCF-B76A-6444-B59F-507D7977E536}"/>
                </a:ext>
              </a:extLst>
            </p:cNvPr>
            <p:cNvPicPr>
              <a:picLocks noChangeAspect="1"/>
            </p:cNvPicPr>
            <p:nvPr/>
          </p:nvPicPr>
          <p:blipFill rotWithShape="1">
            <a:blip r:embed="rId167" cstate="print">
              <a:extLst>
                <a:ext uri="{28A0092B-C50C-407E-A947-70E740481C1C}">
                  <a14:useLocalDpi xmlns:a14="http://schemas.microsoft.com/office/drawing/2010/main"/>
                </a:ext>
              </a:extLst>
            </a:blip>
            <a:srcRect l="24316" b="-16004"/>
            <a:stretch/>
          </p:blipFill>
          <p:spPr>
            <a:xfrm>
              <a:off x="4898593" y="1942405"/>
              <a:ext cx="484437" cy="146745"/>
            </a:xfrm>
            <a:prstGeom prst="rect">
              <a:avLst/>
            </a:prstGeom>
          </p:spPr>
        </p:pic>
        <p:pic>
          <p:nvPicPr>
            <p:cNvPr id="267" name="Picture 266">
              <a:extLst>
                <a:ext uri="{FF2B5EF4-FFF2-40B4-BE49-F238E27FC236}">
                  <a16:creationId xmlns:a16="http://schemas.microsoft.com/office/drawing/2014/main" id="{BB93C8F1-19FD-3D44-B7A3-BD3DAA72D38F}"/>
                </a:ext>
              </a:extLst>
            </p:cNvPr>
            <p:cNvPicPr>
              <a:picLocks noChangeAspect="1"/>
            </p:cNvPicPr>
            <p:nvPr/>
          </p:nvPicPr>
          <p:blipFill rotWithShape="1">
            <a:blip r:embed="rId167" cstate="print">
              <a:extLst>
                <a:ext uri="{28A0092B-C50C-407E-A947-70E740481C1C}">
                  <a14:useLocalDpi xmlns:a14="http://schemas.microsoft.com/office/drawing/2010/main"/>
                </a:ext>
              </a:extLst>
            </a:blip>
            <a:srcRect t="-6783" r="75684" b="-2"/>
            <a:stretch/>
          </p:blipFill>
          <p:spPr>
            <a:xfrm>
              <a:off x="5079923" y="1757469"/>
              <a:ext cx="155643" cy="135083"/>
            </a:xfrm>
            <a:prstGeom prst="rect">
              <a:avLst/>
            </a:prstGeom>
          </p:spPr>
        </p:pic>
      </p:grpSp>
      <p:grpSp>
        <p:nvGrpSpPr>
          <p:cNvPr id="136" name="Group 135">
            <a:extLst>
              <a:ext uri="{FF2B5EF4-FFF2-40B4-BE49-F238E27FC236}">
                <a16:creationId xmlns:a16="http://schemas.microsoft.com/office/drawing/2014/main" id="{F9D4B0BC-C841-7F47-BC7D-02E2816F5D96}"/>
              </a:ext>
            </a:extLst>
          </p:cNvPr>
          <p:cNvGrpSpPr/>
          <p:nvPr/>
        </p:nvGrpSpPr>
        <p:grpSpPr>
          <a:xfrm>
            <a:off x="8275645" y="2693661"/>
            <a:ext cx="326843" cy="323163"/>
            <a:chOff x="1642328" y="2674582"/>
            <a:chExt cx="435790" cy="430884"/>
          </a:xfrm>
        </p:grpSpPr>
        <p:pic>
          <p:nvPicPr>
            <p:cNvPr id="59" name="Picture 58">
              <a:extLst>
                <a:ext uri="{FF2B5EF4-FFF2-40B4-BE49-F238E27FC236}">
                  <a16:creationId xmlns:a16="http://schemas.microsoft.com/office/drawing/2014/main" id="{91901221-A70F-EB49-9BD3-C60569446AB2}"/>
                </a:ext>
              </a:extLst>
            </p:cNvPr>
            <p:cNvPicPr>
              <a:picLocks noChangeAspect="1"/>
            </p:cNvPicPr>
            <p:nvPr/>
          </p:nvPicPr>
          <p:blipFill rotWithShape="1">
            <a:blip r:embed="rId168" cstate="print">
              <a:extLst>
                <a:ext uri="{28A0092B-C50C-407E-A947-70E740481C1C}">
                  <a14:useLocalDpi xmlns:a14="http://schemas.microsoft.com/office/drawing/2010/main"/>
                </a:ext>
              </a:extLst>
            </a:blip>
            <a:srcRect l="40427"/>
            <a:stretch/>
          </p:blipFill>
          <p:spPr>
            <a:xfrm>
              <a:off x="1642328" y="2836022"/>
              <a:ext cx="435790" cy="269444"/>
            </a:xfrm>
            <a:prstGeom prst="rect">
              <a:avLst/>
            </a:prstGeom>
          </p:spPr>
        </p:pic>
        <p:pic>
          <p:nvPicPr>
            <p:cNvPr id="268" name="Picture 267">
              <a:extLst>
                <a:ext uri="{FF2B5EF4-FFF2-40B4-BE49-F238E27FC236}">
                  <a16:creationId xmlns:a16="http://schemas.microsoft.com/office/drawing/2014/main" id="{239C5ED5-C3BC-D547-95E2-89473ABED74B}"/>
                </a:ext>
              </a:extLst>
            </p:cNvPr>
            <p:cNvPicPr>
              <a:picLocks noChangeAspect="1"/>
            </p:cNvPicPr>
            <p:nvPr/>
          </p:nvPicPr>
          <p:blipFill rotWithShape="1">
            <a:blip r:embed="rId169" cstate="print">
              <a:extLst>
                <a:ext uri="{28A0092B-C50C-407E-A947-70E740481C1C}">
                  <a14:useLocalDpi xmlns:a14="http://schemas.microsoft.com/office/drawing/2010/main"/>
                </a:ext>
              </a:extLst>
            </a:blip>
            <a:srcRect r="61743"/>
            <a:stretch/>
          </p:blipFill>
          <p:spPr>
            <a:xfrm>
              <a:off x="1765071" y="2674582"/>
              <a:ext cx="219456" cy="211292"/>
            </a:xfrm>
            <a:prstGeom prst="rect">
              <a:avLst/>
            </a:prstGeom>
          </p:spPr>
        </p:pic>
      </p:grpSp>
      <p:grpSp>
        <p:nvGrpSpPr>
          <p:cNvPr id="139" name="Group 138">
            <a:extLst>
              <a:ext uri="{FF2B5EF4-FFF2-40B4-BE49-F238E27FC236}">
                <a16:creationId xmlns:a16="http://schemas.microsoft.com/office/drawing/2014/main" id="{DF1E94D5-D164-3E46-AFEE-5228CB84E937}"/>
              </a:ext>
            </a:extLst>
          </p:cNvPr>
          <p:cNvGrpSpPr/>
          <p:nvPr/>
        </p:nvGrpSpPr>
        <p:grpSpPr>
          <a:xfrm>
            <a:off x="8975828" y="3292795"/>
            <a:ext cx="467989" cy="327320"/>
            <a:chOff x="2924272" y="3622590"/>
            <a:chExt cx="623985" cy="436426"/>
          </a:xfrm>
        </p:grpSpPr>
        <p:pic>
          <p:nvPicPr>
            <p:cNvPr id="97" name="Picture 96">
              <a:extLst>
                <a:ext uri="{FF2B5EF4-FFF2-40B4-BE49-F238E27FC236}">
                  <a16:creationId xmlns:a16="http://schemas.microsoft.com/office/drawing/2014/main" id="{69ED2536-34F3-ED4E-829E-5D8CA8EC3663}"/>
                </a:ext>
              </a:extLst>
            </p:cNvPr>
            <p:cNvPicPr>
              <a:picLocks noChangeAspect="1"/>
            </p:cNvPicPr>
            <p:nvPr/>
          </p:nvPicPr>
          <p:blipFill rotWithShape="1">
            <a:blip r:embed="rId170" cstate="print">
              <a:extLst>
                <a:ext uri="{28A0092B-C50C-407E-A947-70E740481C1C}">
                  <a14:useLocalDpi xmlns:a14="http://schemas.microsoft.com/office/drawing/2010/main"/>
                </a:ext>
              </a:extLst>
            </a:blip>
            <a:srcRect l="25826" t="1" b="-1"/>
            <a:stretch/>
          </p:blipFill>
          <p:spPr>
            <a:xfrm>
              <a:off x="2924272" y="3860519"/>
              <a:ext cx="623985" cy="198497"/>
            </a:xfrm>
            <a:prstGeom prst="rect">
              <a:avLst/>
            </a:prstGeom>
          </p:spPr>
        </p:pic>
        <p:pic>
          <p:nvPicPr>
            <p:cNvPr id="270" name="Picture 269">
              <a:extLst>
                <a:ext uri="{FF2B5EF4-FFF2-40B4-BE49-F238E27FC236}">
                  <a16:creationId xmlns:a16="http://schemas.microsoft.com/office/drawing/2014/main" id="{8B8C507C-140F-A04C-B1F8-4A834A68BCDF}"/>
                </a:ext>
              </a:extLst>
            </p:cNvPr>
            <p:cNvPicPr>
              <a:picLocks noChangeAspect="1"/>
            </p:cNvPicPr>
            <p:nvPr/>
          </p:nvPicPr>
          <p:blipFill rotWithShape="1">
            <a:blip r:embed="rId171" cstate="print">
              <a:extLst>
                <a:ext uri="{28A0092B-C50C-407E-A947-70E740481C1C}">
                  <a14:useLocalDpi xmlns:a14="http://schemas.microsoft.com/office/drawing/2010/main"/>
                </a:ext>
              </a:extLst>
            </a:blip>
            <a:srcRect t="1" r="74174" b="-1"/>
            <a:stretch/>
          </p:blipFill>
          <p:spPr>
            <a:xfrm>
              <a:off x="3141183" y="3622590"/>
              <a:ext cx="217263" cy="198497"/>
            </a:xfrm>
            <a:prstGeom prst="rect">
              <a:avLst/>
            </a:prstGeom>
          </p:spPr>
        </p:pic>
      </p:grpSp>
      <p:grpSp>
        <p:nvGrpSpPr>
          <p:cNvPr id="142" name="Group 141">
            <a:extLst>
              <a:ext uri="{FF2B5EF4-FFF2-40B4-BE49-F238E27FC236}">
                <a16:creationId xmlns:a16="http://schemas.microsoft.com/office/drawing/2014/main" id="{1F3098DA-FD7C-AE47-9814-D660F9A8FFE6}"/>
              </a:ext>
            </a:extLst>
          </p:cNvPr>
          <p:cNvGrpSpPr/>
          <p:nvPr/>
        </p:nvGrpSpPr>
        <p:grpSpPr>
          <a:xfrm>
            <a:off x="7209346" y="2682744"/>
            <a:ext cx="405410" cy="294524"/>
            <a:chOff x="749299" y="2662671"/>
            <a:chExt cx="540547" cy="392699"/>
          </a:xfrm>
        </p:grpSpPr>
        <p:pic>
          <p:nvPicPr>
            <p:cNvPr id="141" name="Picture 140">
              <a:extLst>
                <a:ext uri="{FF2B5EF4-FFF2-40B4-BE49-F238E27FC236}">
                  <a16:creationId xmlns:a16="http://schemas.microsoft.com/office/drawing/2014/main" id="{F8397B50-EA07-D845-AA9E-3A7436D7247A}"/>
                </a:ext>
              </a:extLst>
            </p:cNvPr>
            <p:cNvPicPr>
              <a:picLocks noChangeAspect="1"/>
            </p:cNvPicPr>
            <p:nvPr/>
          </p:nvPicPr>
          <p:blipFill rotWithShape="1">
            <a:blip r:embed="rId172" cstate="print">
              <a:extLst>
                <a:ext uri="{28A0092B-C50C-407E-A947-70E740481C1C}">
                  <a14:useLocalDpi xmlns:a14="http://schemas.microsoft.com/office/drawing/2010/main"/>
                </a:ext>
              </a:extLst>
            </a:blip>
            <a:srcRect l="34317" t="25511" b="23866"/>
            <a:stretch/>
          </p:blipFill>
          <p:spPr>
            <a:xfrm>
              <a:off x="749299" y="2822072"/>
              <a:ext cx="540547" cy="233298"/>
            </a:xfrm>
            <a:prstGeom prst="rect">
              <a:avLst/>
            </a:prstGeom>
          </p:spPr>
        </p:pic>
        <p:pic>
          <p:nvPicPr>
            <p:cNvPr id="273" name="Picture 272">
              <a:extLst>
                <a:ext uri="{FF2B5EF4-FFF2-40B4-BE49-F238E27FC236}">
                  <a16:creationId xmlns:a16="http://schemas.microsoft.com/office/drawing/2014/main" id="{C86B13BB-7897-F04E-9667-7FF3D94EB456}"/>
                </a:ext>
              </a:extLst>
            </p:cNvPr>
            <p:cNvPicPr>
              <a:picLocks noChangeAspect="1"/>
            </p:cNvPicPr>
            <p:nvPr/>
          </p:nvPicPr>
          <p:blipFill rotWithShape="1">
            <a:blip r:embed="rId172" cstate="print">
              <a:extLst>
                <a:ext uri="{28A0092B-C50C-407E-A947-70E740481C1C}">
                  <a14:useLocalDpi xmlns:a14="http://schemas.microsoft.com/office/drawing/2010/main"/>
                </a:ext>
              </a:extLst>
            </a:blip>
            <a:srcRect t="25511" r="65298" b="36347"/>
            <a:stretch/>
          </p:blipFill>
          <p:spPr>
            <a:xfrm>
              <a:off x="886372" y="2662671"/>
              <a:ext cx="285588" cy="175779"/>
            </a:xfrm>
            <a:prstGeom prst="rect">
              <a:avLst/>
            </a:prstGeom>
          </p:spPr>
        </p:pic>
      </p:grpSp>
      <p:pic>
        <p:nvPicPr>
          <p:cNvPr id="69" name="Picture 68">
            <a:extLst>
              <a:ext uri="{FF2B5EF4-FFF2-40B4-BE49-F238E27FC236}">
                <a16:creationId xmlns:a16="http://schemas.microsoft.com/office/drawing/2014/main" id="{4BB0059D-58F8-634B-B02D-2D7F2A81C657}"/>
              </a:ext>
            </a:extLst>
          </p:cNvPr>
          <p:cNvPicPr>
            <a:picLocks noChangeAspect="1"/>
          </p:cNvPicPr>
          <p:nvPr/>
        </p:nvPicPr>
        <p:blipFill>
          <a:blip r:embed="rId173" cstate="print">
            <a:extLst>
              <a:ext uri="{28A0092B-C50C-407E-A947-70E740481C1C}">
                <a14:useLocalDpi xmlns:a14="http://schemas.microsoft.com/office/drawing/2010/main"/>
              </a:ext>
            </a:extLst>
          </a:blip>
          <a:stretch>
            <a:fillRect/>
          </a:stretch>
        </p:blipFill>
        <p:spPr>
          <a:xfrm>
            <a:off x="6589667" y="2047887"/>
            <a:ext cx="480060" cy="250832"/>
          </a:xfrm>
          <a:prstGeom prst="rect">
            <a:avLst/>
          </a:prstGeom>
        </p:spPr>
      </p:pic>
      <p:pic>
        <p:nvPicPr>
          <p:cNvPr id="143" name="Picture 142">
            <a:extLst>
              <a:ext uri="{FF2B5EF4-FFF2-40B4-BE49-F238E27FC236}">
                <a16:creationId xmlns:a16="http://schemas.microsoft.com/office/drawing/2014/main" id="{96157A6D-7B22-E541-9055-52A076BD2119}"/>
              </a:ext>
            </a:extLst>
          </p:cNvPr>
          <p:cNvPicPr>
            <a:picLocks noChangeAspect="1"/>
          </p:cNvPicPr>
          <p:nvPr/>
        </p:nvPicPr>
        <p:blipFill>
          <a:blip r:embed="rId174" cstate="print">
            <a:extLst>
              <a:ext uri="{28A0092B-C50C-407E-A947-70E740481C1C}">
                <a14:useLocalDpi xmlns:a14="http://schemas.microsoft.com/office/drawing/2010/main"/>
              </a:ext>
            </a:extLst>
          </a:blip>
          <a:stretch>
            <a:fillRect/>
          </a:stretch>
        </p:blipFill>
        <p:spPr>
          <a:xfrm>
            <a:off x="7653547" y="2412540"/>
            <a:ext cx="342900" cy="177801"/>
          </a:xfrm>
          <a:prstGeom prst="rect">
            <a:avLst/>
          </a:prstGeom>
        </p:spPr>
      </p:pic>
      <p:grpSp>
        <p:nvGrpSpPr>
          <p:cNvPr id="67" name="Group 66">
            <a:extLst>
              <a:ext uri="{FF2B5EF4-FFF2-40B4-BE49-F238E27FC236}">
                <a16:creationId xmlns:a16="http://schemas.microsoft.com/office/drawing/2014/main" id="{6C00F045-B423-534A-9A89-90733D345BEF}"/>
              </a:ext>
            </a:extLst>
          </p:cNvPr>
          <p:cNvGrpSpPr/>
          <p:nvPr/>
        </p:nvGrpSpPr>
        <p:grpSpPr>
          <a:xfrm>
            <a:off x="7328071" y="1668118"/>
            <a:ext cx="472522" cy="320250"/>
            <a:chOff x="6191249" y="829672"/>
            <a:chExt cx="630029" cy="427000"/>
          </a:xfrm>
        </p:grpSpPr>
        <p:pic>
          <p:nvPicPr>
            <p:cNvPr id="138" name="Picture 137">
              <a:extLst>
                <a:ext uri="{FF2B5EF4-FFF2-40B4-BE49-F238E27FC236}">
                  <a16:creationId xmlns:a16="http://schemas.microsoft.com/office/drawing/2014/main" id="{F2A2AAD4-7A81-E24A-B249-9ED1A473CA92}"/>
                </a:ext>
              </a:extLst>
            </p:cNvPr>
            <p:cNvPicPr>
              <a:picLocks noChangeAspect="1"/>
            </p:cNvPicPr>
            <p:nvPr/>
          </p:nvPicPr>
          <p:blipFill rotWithShape="1">
            <a:blip r:embed="rId175" cstate="print">
              <a:extLst>
                <a:ext uri="{28A0092B-C50C-407E-A947-70E740481C1C}">
                  <a14:useLocalDpi xmlns:a14="http://schemas.microsoft.com/office/drawing/2010/main"/>
                </a:ext>
              </a:extLst>
            </a:blip>
            <a:srcRect l="23443" b="20140"/>
            <a:stretch/>
          </p:blipFill>
          <p:spPr>
            <a:xfrm>
              <a:off x="6191249" y="914372"/>
              <a:ext cx="630029" cy="342300"/>
            </a:xfrm>
            <a:prstGeom prst="rect">
              <a:avLst/>
            </a:prstGeom>
          </p:spPr>
        </p:pic>
        <p:pic>
          <p:nvPicPr>
            <p:cNvPr id="274" name="Picture 273">
              <a:extLst>
                <a:ext uri="{FF2B5EF4-FFF2-40B4-BE49-F238E27FC236}">
                  <a16:creationId xmlns:a16="http://schemas.microsoft.com/office/drawing/2014/main" id="{E31188C2-8A13-484E-ACB0-0A293D98F417}"/>
                </a:ext>
              </a:extLst>
            </p:cNvPr>
            <p:cNvPicPr>
              <a:picLocks noChangeAspect="1"/>
            </p:cNvPicPr>
            <p:nvPr/>
          </p:nvPicPr>
          <p:blipFill rotWithShape="1">
            <a:blip r:embed="rId176" cstate="print">
              <a:extLst>
                <a:ext uri="{28A0092B-C50C-407E-A947-70E740481C1C}">
                  <a14:useLocalDpi xmlns:a14="http://schemas.microsoft.com/office/drawing/2010/main"/>
                </a:ext>
              </a:extLst>
            </a:blip>
            <a:srcRect t="21799" r="75785" b="21799"/>
            <a:stretch/>
          </p:blipFill>
          <p:spPr>
            <a:xfrm>
              <a:off x="6425450" y="829672"/>
              <a:ext cx="152946" cy="185540"/>
            </a:xfrm>
            <a:prstGeom prst="rect">
              <a:avLst/>
            </a:prstGeom>
          </p:spPr>
        </p:pic>
      </p:grpSp>
      <p:grpSp>
        <p:nvGrpSpPr>
          <p:cNvPr id="144" name="Group 143">
            <a:extLst>
              <a:ext uri="{FF2B5EF4-FFF2-40B4-BE49-F238E27FC236}">
                <a16:creationId xmlns:a16="http://schemas.microsoft.com/office/drawing/2014/main" id="{9A483DDD-F0ED-4040-A7A5-CB987066C268}"/>
              </a:ext>
            </a:extLst>
          </p:cNvPr>
          <p:cNvGrpSpPr>
            <a:grpSpLocks noChangeAspect="1"/>
          </p:cNvGrpSpPr>
          <p:nvPr/>
        </p:nvGrpSpPr>
        <p:grpSpPr>
          <a:xfrm>
            <a:off x="9113791" y="1689627"/>
            <a:ext cx="480060" cy="252122"/>
            <a:chOff x="8858250" y="667695"/>
            <a:chExt cx="837457" cy="439821"/>
          </a:xfrm>
        </p:grpSpPr>
        <p:pic>
          <p:nvPicPr>
            <p:cNvPr id="140" name="Picture 139">
              <a:extLst>
                <a:ext uri="{FF2B5EF4-FFF2-40B4-BE49-F238E27FC236}">
                  <a16:creationId xmlns:a16="http://schemas.microsoft.com/office/drawing/2014/main" id="{2E4EB7C5-E493-C44E-AF4D-E8FC4DC6C213}"/>
                </a:ext>
              </a:extLst>
            </p:cNvPr>
            <p:cNvPicPr>
              <a:picLocks noChangeAspect="1"/>
            </p:cNvPicPr>
            <p:nvPr/>
          </p:nvPicPr>
          <p:blipFill rotWithShape="1">
            <a:blip r:embed="rId177" cstate="print">
              <a:extLst>
                <a:ext uri="{28A0092B-C50C-407E-A947-70E740481C1C}">
                  <a14:useLocalDpi xmlns:a14="http://schemas.microsoft.com/office/drawing/2010/main"/>
                </a:ext>
              </a:extLst>
            </a:blip>
            <a:srcRect l="24012"/>
            <a:stretch/>
          </p:blipFill>
          <p:spPr>
            <a:xfrm>
              <a:off x="8858250" y="857042"/>
              <a:ext cx="837457" cy="250474"/>
            </a:xfrm>
            <a:prstGeom prst="rect">
              <a:avLst/>
            </a:prstGeom>
          </p:spPr>
        </p:pic>
        <p:pic>
          <p:nvPicPr>
            <p:cNvPr id="276" name="Picture 275">
              <a:extLst>
                <a:ext uri="{FF2B5EF4-FFF2-40B4-BE49-F238E27FC236}">
                  <a16:creationId xmlns:a16="http://schemas.microsoft.com/office/drawing/2014/main" id="{052CE21E-415C-1B4E-8F30-CEC612F12340}"/>
                </a:ext>
              </a:extLst>
            </p:cNvPr>
            <p:cNvPicPr>
              <a:picLocks noChangeAspect="1"/>
            </p:cNvPicPr>
            <p:nvPr/>
          </p:nvPicPr>
          <p:blipFill rotWithShape="1">
            <a:blip r:embed="rId178" cstate="print">
              <a:extLst>
                <a:ext uri="{28A0092B-C50C-407E-A947-70E740481C1C}">
                  <a14:useLocalDpi xmlns:a14="http://schemas.microsoft.com/office/drawing/2010/main"/>
                </a:ext>
              </a:extLst>
            </a:blip>
            <a:srcRect r="74836"/>
            <a:stretch/>
          </p:blipFill>
          <p:spPr>
            <a:xfrm>
              <a:off x="9205503" y="667695"/>
              <a:ext cx="221247" cy="199825"/>
            </a:xfrm>
            <a:prstGeom prst="rect">
              <a:avLst/>
            </a:prstGeom>
          </p:spPr>
        </p:pic>
      </p:grpSp>
      <p:grpSp>
        <p:nvGrpSpPr>
          <p:cNvPr id="145" name="Group 144">
            <a:extLst>
              <a:ext uri="{FF2B5EF4-FFF2-40B4-BE49-F238E27FC236}">
                <a16:creationId xmlns:a16="http://schemas.microsoft.com/office/drawing/2014/main" id="{CE50E196-50EE-E44A-9420-C159F54476D3}"/>
              </a:ext>
            </a:extLst>
          </p:cNvPr>
          <p:cNvGrpSpPr/>
          <p:nvPr/>
        </p:nvGrpSpPr>
        <p:grpSpPr>
          <a:xfrm>
            <a:off x="6696871" y="2393414"/>
            <a:ext cx="364436" cy="255025"/>
            <a:chOff x="9296401" y="1717135"/>
            <a:chExt cx="485915" cy="340033"/>
          </a:xfrm>
        </p:grpSpPr>
        <p:pic>
          <p:nvPicPr>
            <p:cNvPr id="235" name="Picture 234" descr="CSL-Behring.png">
              <a:extLst>
                <a:ext uri="{FF2B5EF4-FFF2-40B4-BE49-F238E27FC236}">
                  <a16:creationId xmlns:a16="http://schemas.microsoft.com/office/drawing/2014/main" id="{F0DDB8CC-0C4F-3744-B28D-E2083310CC01}"/>
                </a:ext>
              </a:extLst>
            </p:cNvPr>
            <p:cNvPicPr>
              <a:picLocks noChangeAspect="1"/>
            </p:cNvPicPr>
            <p:nvPr/>
          </p:nvPicPr>
          <p:blipFill rotWithShape="1">
            <a:blip r:embed="rId179" cstate="print">
              <a:extLst>
                <a:ext uri="{28A0092B-C50C-407E-A947-70E740481C1C}">
                  <a14:useLocalDpi xmlns:a14="http://schemas.microsoft.com/office/drawing/2010/main"/>
                </a:ext>
              </a:extLst>
            </a:blip>
            <a:srcRect l="38260" t="23561" r="7113" b="39185"/>
            <a:stretch/>
          </p:blipFill>
          <p:spPr>
            <a:xfrm>
              <a:off x="9296401" y="1882235"/>
              <a:ext cx="485915" cy="174933"/>
            </a:xfrm>
            <a:prstGeom prst="rect">
              <a:avLst/>
            </a:prstGeom>
          </p:spPr>
        </p:pic>
        <p:pic>
          <p:nvPicPr>
            <p:cNvPr id="277" name="Picture 276" descr="CSL-Behring.png">
              <a:extLst>
                <a:ext uri="{FF2B5EF4-FFF2-40B4-BE49-F238E27FC236}">
                  <a16:creationId xmlns:a16="http://schemas.microsoft.com/office/drawing/2014/main" id="{786063F5-97AB-3E4D-A3B3-972910B41764}"/>
                </a:ext>
              </a:extLst>
            </p:cNvPr>
            <p:cNvPicPr>
              <a:picLocks noChangeAspect="1"/>
            </p:cNvPicPr>
            <p:nvPr/>
          </p:nvPicPr>
          <p:blipFill rotWithShape="1">
            <a:blip r:embed="rId179" cstate="print">
              <a:extLst>
                <a:ext uri="{28A0092B-C50C-407E-A947-70E740481C1C}">
                  <a14:useLocalDpi xmlns:a14="http://schemas.microsoft.com/office/drawing/2010/main"/>
                </a:ext>
              </a:extLst>
            </a:blip>
            <a:srcRect l="8273" t="23561" r="61740" b="39185"/>
            <a:stretch/>
          </p:blipFill>
          <p:spPr>
            <a:xfrm>
              <a:off x="9388436" y="1717135"/>
              <a:ext cx="266740" cy="174933"/>
            </a:xfrm>
            <a:prstGeom prst="rect">
              <a:avLst/>
            </a:prstGeom>
          </p:spPr>
        </p:pic>
      </p:grpSp>
      <p:grpSp>
        <p:nvGrpSpPr>
          <p:cNvPr id="147" name="Group 146">
            <a:extLst>
              <a:ext uri="{FF2B5EF4-FFF2-40B4-BE49-F238E27FC236}">
                <a16:creationId xmlns:a16="http://schemas.microsoft.com/office/drawing/2014/main" id="{62D36F6F-E609-3B45-9DAA-C254DD96C741}"/>
              </a:ext>
            </a:extLst>
          </p:cNvPr>
          <p:cNvGrpSpPr>
            <a:grpSpLocks noChangeAspect="1"/>
          </p:cNvGrpSpPr>
          <p:nvPr/>
        </p:nvGrpSpPr>
        <p:grpSpPr>
          <a:xfrm>
            <a:off x="8496429" y="3375552"/>
            <a:ext cx="411480" cy="337960"/>
            <a:chOff x="2905614" y="3602343"/>
            <a:chExt cx="577361" cy="474202"/>
          </a:xfrm>
        </p:grpSpPr>
        <p:pic>
          <p:nvPicPr>
            <p:cNvPr id="51" name="Picture 50">
              <a:extLst>
                <a:ext uri="{FF2B5EF4-FFF2-40B4-BE49-F238E27FC236}">
                  <a16:creationId xmlns:a16="http://schemas.microsoft.com/office/drawing/2014/main" id="{ECA063F7-B3C5-504A-95FE-43AFC49F7C65}"/>
                </a:ext>
              </a:extLst>
            </p:cNvPr>
            <p:cNvPicPr>
              <a:picLocks noChangeAspect="1"/>
            </p:cNvPicPr>
            <p:nvPr/>
          </p:nvPicPr>
          <p:blipFill rotWithShape="1">
            <a:blip r:embed="rId180" cstate="print">
              <a:extLst>
                <a:ext uri="{28A0092B-C50C-407E-A947-70E740481C1C}">
                  <a14:useLocalDpi xmlns:a14="http://schemas.microsoft.com/office/drawing/2010/main"/>
                </a:ext>
              </a:extLst>
            </a:blip>
            <a:srcRect l="70599"/>
            <a:stretch/>
          </p:blipFill>
          <p:spPr>
            <a:xfrm>
              <a:off x="3237161" y="3735204"/>
              <a:ext cx="241955" cy="341341"/>
            </a:xfrm>
            <a:prstGeom prst="rect">
              <a:avLst/>
            </a:prstGeom>
          </p:spPr>
        </p:pic>
        <p:pic>
          <p:nvPicPr>
            <p:cNvPr id="283" name="Picture 282">
              <a:extLst>
                <a:ext uri="{FF2B5EF4-FFF2-40B4-BE49-F238E27FC236}">
                  <a16:creationId xmlns:a16="http://schemas.microsoft.com/office/drawing/2014/main" id="{FC7E757A-CA71-AA49-98FD-272B44032DCC}"/>
                </a:ext>
              </a:extLst>
            </p:cNvPr>
            <p:cNvPicPr>
              <a:picLocks noChangeAspect="1"/>
            </p:cNvPicPr>
            <p:nvPr/>
          </p:nvPicPr>
          <p:blipFill rotWithShape="1">
            <a:blip r:embed="rId180" cstate="print">
              <a:extLst>
                <a:ext uri="{28A0092B-C50C-407E-A947-70E740481C1C}">
                  <a14:useLocalDpi xmlns:a14="http://schemas.microsoft.com/office/drawing/2010/main"/>
                </a:ext>
              </a:extLst>
            </a:blip>
            <a:srcRect l="-1" r="29844"/>
            <a:stretch/>
          </p:blipFill>
          <p:spPr>
            <a:xfrm>
              <a:off x="2905614" y="3602343"/>
              <a:ext cx="577361" cy="341341"/>
            </a:xfrm>
            <a:prstGeom prst="rect">
              <a:avLst/>
            </a:prstGeom>
          </p:spPr>
        </p:pic>
      </p:grpSp>
      <p:pic>
        <p:nvPicPr>
          <p:cNvPr id="152" name="Picture 151">
            <a:extLst>
              <a:ext uri="{FF2B5EF4-FFF2-40B4-BE49-F238E27FC236}">
                <a16:creationId xmlns:a16="http://schemas.microsoft.com/office/drawing/2014/main" id="{BF092735-9152-A94F-B533-C0E36C36DD60}"/>
              </a:ext>
            </a:extLst>
          </p:cNvPr>
          <p:cNvPicPr>
            <a:picLocks noChangeAspect="1"/>
          </p:cNvPicPr>
          <p:nvPr/>
        </p:nvPicPr>
        <p:blipFill>
          <a:blip r:embed="rId181" cstate="print">
            <a:extLst>
              <a:ext uri="{28A0092B-C50C-407E-A947-70E740481C1C}">
                <a14:useLocalDpi xmlns:a14="http://schemas.microsoft.com/office/drawing/2010/main"/>
              </a:ext>
            </a:extLst>
          </a:blip>
          <a:stretch>
            <a:fillRect/>
          </a:stretch>
        </p:blipFill>
        <p:spPr>
          <a:xfrm>
            <a:off x="8510535" y="4400845"/>
            <a:ext cx="697808" cy="364604"/>
          </a:xfrm>
          <a:prstGeom prst="rect">
            <a:avLst/>
          </a:prstGeom>
        </p:spPr>
      </p:pic>
      <p:pic>
        <p:nvPicPr>
          <p:cNvPr id="157" name="Picture 156">
            <a:extLst>
              <a:ext uri="{FF2B5EF4-FFF2-40B4-BE49-F238E27FC236}">
                <a16:creationId xmlns:a16="http://schemas.microsoft.com/office/drawing/2014/main" id="{4846B8BE-FA76-054B-9BFE-E38F4A814594}"/>
              </a:ext>
            </a:extLst>
          </p:cNvPr>
          <p:cNvPicPr>
            <a:picLocks noChangeAspect="1"/>
          </p:cNvPicPr>
          <p:nvPr/>
        </p:nvPicPr>
        <p:blipFill>
          <a:blip r:embed="rId182" cstate="print">
            <a:extLst>
              <a:ext uri="{28A0092B-C50C-407E-A947-70E740481C1C}">
                <a14:useLocalDpi xmlns:a14="http://schemas.microsoft.com/office/drawing/2010/main"/>
              </a:ext>
            </a:extLst>
          </a:blip>
          <a:stretch>
            <a:fillRect/>
          </a:stretch>
        </p:blipFill>
        <p:spPr>
          <a:xfrm>
            <a:off x="4196799" y="3745214"/>
            <a:ext cx="307598" cy="307598"/>
          </a:xfrm>
          <a:prstGeom prst="rect">
            <a:avLst/>
          </a:prstGeom>
        </p:spPr>
      </p:pic>
      <p:pic>
        <p:nvPicPr>
          <p:cNvPr id="161" name="Picture 160">
            <a:extLst>
              <a:ext uri="{FF2B5EF4-FFF2-40B4-BE49-F238E27FC236}">
                <a16:creationId xmlns:a16="http://schemas.microsoft.com/office/drawing/2014/main" id="{8D3529B6-DCD6-4042-B46E-307E2114A845}"/>
              </a:ext>
            </a:extLst>
          </p:cNvPr>
          <p:cNvPicPr>
            <a:picLocks noChangeAspect="1"/>
          </p:cNvPicPr>
          <p:nvPr/>
        </p:nvPicPr>
        <p:blipFill rotWithShape="1">
          <a:blip r:embed="rId183"/>
          <a:srcRect t="33432" b="34345"/>
          <a:stretch/>
        </p:blipFill>
        <p:spPr>
          <a:xfrm>
            <a:off x="6233010" y="4841065"/>
            <a:ext cx="671749" cy="216455"/>
          </a:xfrm>
          <a:prstGeom prst="rect">
            <a:avLst/>
          </a:prstGeom>
        </p:spPr>
      </p:pic>
      <p:pic>
        <p:nvPicPr>
          <p:cNvPr id="133" name="Picture 132">
            <a:extLst>
              <a:ext uri="{FF2B5EF4-FFF2-40B4-BE49-F238E27FC236}">
                <a16:creationId xmlns:a16="http://schemas.microsoft.com/office/drawing/2014/main" id="{08C66243-17E8-E34E-8AEC-8D9DA4DA958F}"/>
              </a:ext>
            </a:extLst>
          </p:cNvPr>
          <p:cNvPicPr>
            <a:picLocks noChangeAspect="1"/>
          </p:cNvPicPr>
          <p:nvPr/>
        </p:nvPicPr>
        <p:blipFill>
          <a:blip r:embed="rId184" cstate="print">
            <a:extLst>
              <a:ext uri="{28A0092B-C50C-407E-A947-70E740481C1C}">
                <a14:useLocalDpi xmlns:a14="http://schemas.microsoft.com/office/drawing/2010/main"/>
              </a:ext>
            </a:extLst>
          </a:blip>
          <a:stretch>
            <a:fillRect/>
          </a:stretch>
        </p:blipFill>
        <p:spPr>
          <a:xfrm>
            <a:off x="3155278" y="5259534"/>
            <a:ext cx="548640" cy="151665"/>
          </a:xfrm>
          <a:prstGeom prst="rect">
            <a:avLst/>
          </a:prstGeom>
        </p:spPr>
      </p:pic>
      <p:pic>
        <p:nvPicPr>
          <p:cNvPr id="159" name="Picture 158">
            <a:extLst>
              <a:ext uri="{FF2B5EF4-FFF2-40B4-BE49-F238E27FC236}">
                <a16:creationId xmlns:a16="http://schemas.microsoft.com/office/drawing/2014/main" id="{7EC96388-A6AA-5941-A57A-5A39B42414AF}"/>
              </a:ext>
            </a:extLst>
          </p:cNvPr>
          <p:cNvPicPr>
            <a:picLocks noChangeAspect="1"/>
          </p:cNvPicPr>
          <p:nvPr/>
        </p:nvPicPr>
        <p:blipFill>
          <a:blip r:embed="rId185" cstate="print">
            <a:extLst>
              <a:ext uri="{28A0092B-C50C-407E-A947-70E740481C1C}">
                <a14:useLocalDpi xmlns:a14="http://schemas.microsoft.com/office/drawing/2010/main"/>
              </a:ext>
            </a:extLst>
          </a:blip>
          <a:stretch>
            <a:fillRect/>
          </a:stretch>
        </p:blipFill>
        <p:spPr>
          <a:xfrm>
            <a:off x="6454211" y="3098328"/>
            <a:ext cx="754380" cy="169736"/>
          </a:xfrm>
          <a:prstGeom prst="rect">
            <a:avLst/>
          </a:prstGeom>
        </p:spPr>
      </p:pic>
      <p:grpSp>
        <p:nvGrpSpPr>
          <p:cNvPr id="21" name="Group 20">
            <a:extLst>
              <a:ext uri="{FF2B5EF4-FFF2-40B4-BE49-F238E27FC236}">
                <a16:creationId xmlns:a16="http://schemas.microsoft.com/office/drawing/2014/main" id="{B84F39FF-4360-244F-86C2-2ED22A2D2AD0}"/>
              </a:ext>
            </a:extLst>
          </p:cNvPr>
          <p:cNvGrpSpPr/>
          <p:nvPr/>
        </p:nvGrpSpPr>
        <p:grpSpPr>
          <a:xfrm>
            <a:off x="2000204" y="3390643"/>
            <a:ext cx="774665" cy="287354"/>
            <a:chOff x="644525" y="3644636"/>
            <a:chExt cx="1032886" cy="383139"/>
          </a:xfrm>
        </p:grpSpPr>
        <p:pic>
          <p:nvPicPr>
            <p:cNvPr id="129" name="Picture 128">
              <a:extLst>
                <a:ext uri="{FF2B5EF4-FFF2-40B4-BE49-F238E27FC236}">
                  <a16:creationId xmlns:a16="http://schemas.microsoft.com/office/drawing/2014/main" id="{F1DF48F3-9755-1A4A-AD49-1A51624BA127}"/>
                </a:ext>
              </a:extLst>
            </p:cNvPr>
            <p:cNvPicPr>
              <a:picLocks noChangeAspect="1"/>
            </p:cNvPicPr>
            <p:nvPr/>
          </p:nvPicPr>
          <p:blipFill rotWithShape="1">
            <a:blip r:embed="rId186" cstate="print">
              <a:extLst>
                <a:ext uri="{28A0092B-C50C-407E-A947-70E740481C1C}">
                  <a14:useLocalDpi xmlns:a14="http://schemas.microsoft.com/office/drawing/2010/main"/>
                </a:ext>
              </a:extLst>
            </a:blip>
            <a:srcRect l="19316"/>
            <a:stretch/>
          </p:blipFill>
          <p:spPr>
            <a:xfrm>
              <a:off x="644525" y="3815948"/>
              <a:ext cx="1032886" cy="211827"/>
            </a:xfrm>
            <a:prstGeom prst="rect">
              <a:avLst/>
            </a:prstGeom>
          </p:spPr>
        </p:pic>
        <p:pic>
          <p:nvPicPr>
            <p:cNvPr id="286" name="Picture 285">
              <a:extLst>
                <a:ext uri="{FF2B5EF4-FFF2-40B4-BE49-F238E27FC236}">
                  <a16:creationId xmlns:a16="http://schemas.microsoft.com/office/drawing/2014/main" id="{3D478D09-3BD6-3D4D-92B5-15FCFC5D093D}"/>
                </a:ext>
              </a:extLst>
            </p:cNvPr>
            <p:cNvPicPr>
              <a:picLocks noChangeAspect="1"/>
            </p:cNvPicPr>
            <p:nvPr/>
          </p:nvPicPr>
          <p:blipFill rotWithShape="1">
            <a:blip r:embed="rId186" cstate="print">
              <a:extLst>
                <a:ext uri="{28A0092B-C50C-407E-A947-70E740481C1C}">
                  <a14:useLocalDpi xmlns:a14="http://schemas.microsoft.com/office/drawing/2010/main"/>
                </a:ext>
              </a:extLst>
            </a:blip>
            <a:srcRect r="80436"/>
            <a:stretch/>
          </p:blipFill>
          <p:spPr>
            <a:xfrm>
              <a:off x="1071255" y="3644636"/>
              <a:ext cx="250449" cy="211827"/>
            </a:xfrm>
            <a:prstGeom prst="rect">
              <a:avLst/>
            </a:prstGeom>
          </p:spPr>
        </p:pic>
      </p:grpSp>
      <p:pic>
        <p:nvPicPr>
          <p:cNvPr id="163" name="Picture 162">
            <a:extLst>
              <a:ext uri="{FF2B5EF4-FFF2-40B4-BE49-F238E27FC236}">
                <a16:creationId xmlns:a16="http://schemas.microsoft.com/office/drawing/2014/main" id="{F21C5BF1-0EBA-854D-AC53-23A1D2E0F9F7}"/>
              </a:ext>
            </a:extLst>
          </p:cNvPr>
          <p:cNvPicPr>
            <a:picLocks noChangeAspect="1"/>
          </p:cNvPicPr>
          <p:nvPr/>
        </p:nvPicPr>
        <p:blipFill>
          <a:blip r:embed="rId187" cstate="print">
            <a:extLst>
              <a:ext uri="{28A0092B-C50C-407E-A947-70E740481C1C}">
                <a14:useLocalDpi xmlns:a14="http://schemas.microsoft.com/office/drawing/2010/main"/>
              </a:ext>
            </a:extLst>
          </a:blip>
          <a:stretch>
            <a:fillRect/>
          </a:stretch>
        </p:blipFill>
        <p:spPr>
          <a:xfrm>
            <a:off x="2747133" y="2433689"/>
            <a:ext cx="514350" cy="172832"/>
          </a:xfrm>
          <a:prstGeom prst="rect">
            <a:avLst/>
          </a:prstGeom>
        </p:spPr>
      </p:pic>
      <p:pic>
        <p:nvPicPr>
          <p:cNvPr id="166" name="Picture 165">
            <a:extLst>
              <a:ext uri="{FF2B5EF4-FFF2-40B4-BE49-F238E27FC236}">
                <a16:creationId xmlns:a16="http://schemas.microsoft.com/office/drawing/2014/main" id="{F6B7A43B-9EE9-C641-9D22-CBD38227562C}"/>
              </a:ext>
            </a:extLst>
          </p:cNvPr>
          <p:cNvPicPr>
            <a:picLocks noChangeAspect="1"/>
          </p:cNvPicPr>
          <p:nvPr/>
        </p:nvPicPr>
        <p:blipFill>
          <a:blip r:embed="rId188" cstate="print">
            <a:extLst>
              <a:ext uri="{28A0092B-C50C-407E-A947-70E740481C1C}">
                <a14:useLocalDpi xmlns:a14="http://schemas.microsoft.com/office/drawing/2010/main"/>
              </a:ext>
            </a:extLst>
          </a:blip>
          <a:stretch>
            <a:fillRect/>
          </a:stretch>
        </p:blipFill>
        <p:spPr>
          <a:xfrm>
            <a:off x="1972370" y="5236531"/>
            <a:ext cx="582930" cy="141848"/>
          </a:xfrm>
          <a:prstGeom prst="rect">
            <a:avLst/>
          </a:prstGeom>
        </p:spPr>
      </p:pic>
      <p:pic>
        <p:nvPicPr>
          <p:cNvPr id="168" name="Picture 167">
            <a:extLst>
              <a:ext uri="{FF2B5EF4-FFF2-40B4-BE49-F238E27FC236}">
                <a16:creationId xmlns:a16="http://schemas.microsoft.com/office/drawing/2014/main" id="{9272F3DA-815F-EE4F-B3C1-A7F2E8057286}"/>
              </a:ext>
            </a:extLst>
          </p:cNvPr>
          <p:cNvPicPr>
            <a:picLocks noChangeAspect="1"/>
          </p:cNvPicPr>
          <p:nvPr/>
        </p:nvPicPr>
        <p:blipFill>
          <a:blip r:embed="rId189" cstate="print">
            <a:extLst>
              <a:ext uri="{28A0092B-C50C-407E-A947-70E740481C1C}">
                <a14:useLocalDpi xmlns:a14="http://schemas.microsoft.com/office/drawing/2010/main"/>
              </a:ext>
            </a:extLst>
          </a:blip>
          <a:stretch>
            <a:fillRect/>
          </a:stretch>
        </p:blipFill>
        <p:spPr>
          <a:xfrm>
            <a:off x="8427489" y="5167989"/>
            <a:ext cx="480060" cy="244241"/>
          </a:xfrm>
          <a:prstGeom prst="rect">
            <a:avLst/>
          </a:prstGeom>
        </p:spPr>
      </p:pic>
      <p:grpSp>
        <p:nvGrpSpPr>
          <p:cNvPr id="149" name="Group 148">
            <a:extLst>
              <a:ext uri="{FF2B5EF4-FFF2-40B4-BE49-F238E27FC236}">
                <a16:creationId xmlns:a16="http://schemas.microsoft.com/office/drawing/2014/main" id="{54FA826E-D6EA-904C-A1AA-D5DEC5BEB19D}"/>
              </a:ext>
            </a:extLst>
          </p:cNvPr>
          <p:cNvGrpSpPr/>
          <p:nvPr/>
        </p:nvGrpSpPr>
        <p:grpSpPr>
          <a:xfrm>
            <a:off x="8195063" y="4021019"/>
            <a:ext cx="560884" cy="375534"/>
            <a:chOff x="9366249" y="4218358"/>
            <a:chExt cx="747845" cy="500712"/>
          </a:xfrm>
        </p:grpSpPr>
        <p:pic>
          <p:nvPicPr>
            <p:cNvPr id="43" name="Picture 42">
              <a:extLst>
                <a:ext uri="{FF2B5EF4-FFF2-40B4-BE49-F238E27FC236}">
                  <a16:creationId xmlns:a16="http://schemas.microsoft.com/office/drawing/2014/main" id="{DAE6385D-7096-C645-811D-B97709CBAAA0}"/>
                </a:ext>
              </a:extLst>
            </p:cNvPr>
            <p:cNvPicPr>
              <a:picLocks noChangeAspect="1"/>
            </p:cNvPicPr>
            <p:nvPr/>
          </p:nvPicPr>
          <p:blipFill rotWithShape="1">
            <a:blip r:embed="rId190" cstate="print">
              <a:extLst>
                <a:ext uri="{28A0092B-C50C-407E-A947-70E740481C1C}">
                  <a14:useLocalDpi xmlns:a14="http://schemas.microsoft.com/office/drawing/2010/main"/>
                </a:ext>
              </a:extLst>
            </a:blip>
            <a:srcRect l="25649"/>
            <a:stretch/>
          </p:blipFill>
          <p:spPr>
            <a:xfrm>
              <a:off x="9366249" y="4437433"/>
              <a:ext cx="747845" cy="281637"/>
            </a:xfrm>
            <a:prstGeom prst="rect">
              <a:avLst/>
            </a:prstGeom>
          </p:spPr>
        </p:pic>
        <p:pic>
          <p:nvPicPr>
            <p:cNvPr id="290" name="Picture 289">
              <a:extLst>
                <a:ext uri="{FF2B5EF4-FFF2-40B4-BE49-F238E27FC236}">
                  <a16:creationId xmlns:a16="http://schemas.microsoft.com/office/drawing/2014/main" id="{1C1F8F3D-9FCD-6F4F-97F5-887BC2F42A57}"/>
                </a:ext>
              </a:extLst>
            </p:cNvPr>
            <p:cNvPicPr>
              <a:picLocks noChangeAspect="1"/>
            </p:cNvPicPr>
            <p:nvPr/>
          </p:nvPicPr>
          <p:blipFill rotWithShape="1">
            <a:blip r:embed="rId191" cstate="print">
              <a:extLst>
                <a:ext uri="{28A0092B-C50C-407E-A947-70E740481C1C}">
                  <a14:useLocalDpi xmlns:a14="http://schemas.microsoft.com/office/drawing/2010/main"/>
                </a:ext>
              </a:extLst>
            </a:blip>
            <a:srcRect r="74035"/>
            <a:stretch/>
          </p:blipFill>
          <p:spPr>
            <a:xfrm>
              <a:off x="9575006" y="4218358"/>
              <a:ext cx="261170" cy="281637"/>
            </a:xfrm>
            <a:prstGeom prst="rect">
              <a:avLst/>
            </a:prstGeom>
          </p:spPr>
        </p:pic>
      </p:grpSp>
      <p:grpSp>
        <p:nvGrpSpPr>
          <p:cNvPr id="164" name="Group 163">
            <a:extLst>
              <a:ext uri="{FF2B5EF4-FFF2-40B4-BE49-F238E27FC236}">
                <a16:creationId xmlns:a16="http://schemas.microsoft.com/office/drawing/2014/main" id="{0084BCF4-CAFB-AC4D-98F3-9AD6B5F72EDE}"/>
              </a:ext>
            </a:extLst>
          </p:cNvPr>
          <p:cNvGrpSpPr/>
          <p:nvPr/>
        </p:nvGrpSpPr>
        <p:grpSpPr>
          <a:xfrm>
            <a:off x="9821875" y="3976290"/>
            <a:ext cx="445874" cy="461582"/>
            <a:chOff x="11606772" y="4201584"/>
            <a:chExt cx="594498" cy="615442"/>
          </a:xfrm>
        </p:grpSpPr>
        <p:pic>
          <p:nvPicPr>
            <p:cNvPr id="16" name="Picture 15">
              <a:extLst>
                <a:ext uri="{FF2B5EF4-FFF2-40B4-BE49-F238E27FC236}">
                  <a16:creationId xmlns:a16="http://schemas.microsoft.com/office/drawing/2014/main" id="{4E877967-24EF-1546-B03E-1B579B83795C}"/>
                </a:ext>
              </a:extLst>
            </p:cNvPr>
            <p:cNvPicPr>
              <a:picLocks noChangeAspect="1"/>
            </p:cNvPicPr>
            <p:nvPr/>
          </p:nvPicPr>
          <p:blipFill rotWithShape="1">
            <a:blip r:embed="rId192" cstate="print">
              <a:extLst>
                <a:ext uri="{28A0092B-C50C-407E-A947-70E740481C1C}">
                  <a14:useLocalDpi xmlns:a14="http://schemas.microsoft.com/office/drawing/2010/main"/>
                </a:ext>
              </a:extLst>
            </a:blip>
            <a:srcRect l="34985"/>
            <a:stretch/>
          </p:blipFill>
          <p:spPr>
            <a:xfrm>
              <a:off x="11606772" y="4423834"/>
              <a:ext cx="594498" cy="393192"/>
            </a:xfrm>
            <a:prstGeom prst="rect">
              <a:avLst/>
            </a:prstGeom>
          </p:spPr>
        </p:pic>
        <p:pic>
          <p:nvPicPr>
            <p:cNvPr id="292" name="Picture 291">
              <a:extLst>
                <a:ext uri="{FF2B5EF4-FFF2-40B4-BE49-F238E27FC236}">
                  <a16:creationId xmlns:a16="http://schemas.microsoft.com/office/drawing/2014/main" id="{E723F952-8E16-3648-8857-1D55E84F6A59}"/>
                </a:ext>
              </a:extLst>
            </p:cNvPr>
            <p:cNvPicPr>
              <a:picLocks noChangeAspect="1"/>
            </p:cNvPicPr>
            <p:nvPr/>
          </p:nvPicPr>
          <p:blipFill rotWithShape="1">
            <a:blip r:embed="rId192" cstate="print">
              <a:extLst>
                <a:ext uri="{28A0092B-C50C-407E-A947-70E740481C1C}">
                  <a14:useLocalDpi xmlns:a14="http://schemas.microsoft.com/office/drawing/2010/main"/>
                </a:ext>
              </a:extLst>
            </a:blip>
            <a:srcRect r="64668"/>
            <a:stretch/>
          </p:blipFill>
          <p:spPr>
            <a:xfrm>
              <a:off x="11656198" y="4201584"/>
              <a:ext cx="323077" cy="393192"/>
            </a:xfrm>
            <a:prstGeom prst="rect">
              <a:avLst/>
            </a:prstGeom>
          </p:spPr>
        </p:pic>
      </p:grpSp>
      <p:pic>
        <p:nvPicPr>
          <p:cNvPr id="170" name="Picture 169">
            <a:extLst>
              <a:ext uri="{FF2B5EF4-FFF2-40B4-BE49-F238E27FC236}">
                <a16:creationId xmlns:a16="http://schemas.microsoft.com/office/drawing/2014/main" id="{60193D76-0F3F-F64D-97A7-95B11BFA8938}"/>
              </a:ext>
            </a:extLst>
          </p:cNvPr>
          <p:cNvPicPr>
            <a:picLocks noChangeAspect="1"/>
          </p:cNvPicPr>
          <p:nvPr/>
        </p:nvPicPr>
        <p:blipFill>
          <a:blip r:embed="rId193" cstate="print">
            <a:extLst>
              <a:ext uri="{28A0092B-C50C-407E-A947-70E740481C1C}">
                <a14:useLocalDpi xmlns:a14="http://schemas.microsoft.com/office/drawing/2010/main"/>
              </a:ext>
            </a:extLst>
          </a:blip>
          <a:stretch>
            <a:fillRect/>
          </a:stretch>
        </p:blipFill>
        <p:spPr>
          <a:xfrm>
            <a:off x="2845848" y="1746512"/>
            <a:ext cx="891540" cy="228762"/>
          </a:xfrm>
          <a:prstGeom prst="rect">
            <a:avLst/>
          </a:prstGeom>
        </p:spPr>
      </p:pic>
      <p:pic>
        <p:nvPicPr>
          <p:cNvPr id="172" name="Picture 171">
            <a:extLst>
              <a:ext uri="{FF2B5EF4-FFF2-40B4-BE49-F238E27FC236}">
                <a16:creationId xmlns:a16="http://schemas.microsoft.com/office/drawing/2014/main" id="{5C62F371-03F6-0E44-84B3-3AFB4EE2E2BA}"/>
              </a:ext>
            </a:extLst>
          </p:cNvPr>
          <p:cNvPicPr>
            <a:picLocks noChangeAspect="1"/>
          </p:cNvPicPr>
          <p:nvPr/>
        </p:nvPicPr>
        <p:blipFill>
          <a:blip r:embed="rId194" cstate="print">
            <a:extLst>
              <a:ext uri="{28A0092B-C50C-407E-A947-70E740481C1C}">
                <a14:useLocalDpi xmlns:a14="http://schemas.microsoft.com/office/drawing/2010/main"/>
              </a:ext>
            </a:extLst>
          </a:blip>
          <a:stretch>
            <a:fillRect/>
          </a:stretch>
        </p:blipFill>
        <p:spPr>
          <a:xfrm>
            <a:off x="8669213" y="2778464"/>
            <a:ext cx="548640" cy="140505"/>
          </a:xfrm>
          <a:prstGeom prst="rect">
            <a:avLst/>
          </a:prstGeom>
        </p:spPr>
      </p:pic>
      <p:pic>
        <p:nvPicPr>
          <p:cNvPr id="175" name="Picture 174">
            <a:extLst>
              <a:ext uri="{FF2B5EF4-FFF2-40B4-BE49-F238E27FC236}">
                <a16:creationId xmlns:a16="http://schemas.microsoft.com/office/drawing/2014/main" id="{36F3C339-CC93-F544-B470-4E9326185786}"/>
              </a:ext>
            </a:extLst>
          </p:cNvPr>
          <p:cNvPicPr>
            <a:picLocks noChangeAspect="1"/>
          </p:cNvPicPr>
          <p:nvPr/>
        </p:nvPicPr>
        <p:blipFill>
          <a:blip r:embed="rId195" cstate="print">
            <a:extLst>
              <a:ext uri="{28A0092B-C50C-407E-A947-70E740481C1C}">
                <a14:useLocalDpi xmlns:a14="http://schemas.microsoft.com/office/drawing/2010/main"/>
              </a:ext>
            </a:extLst>
          </a:blip>
          <a:stretch>
            <a:fillRect/>
          </a:stretch>
        </p:blipFill>
        <p:spPr>
          <a:xfrm>
            <a:off x="9236529" y="4461764"/>
            <a:ext cx="548640" cy="250725"/>
          </a:xfrm>
          <a:prstGeom prst="rect">
            <a:avLst/>
          </a:prstGeom>
        </p:spPr>
      </p:pic>
      <p:pic>
        <p:nvPicPr>
          <p:cNvPr id="179" name="Picture 178">
            <a:extLst>
              <a:ext uri="{FF2B5EF4-FFF2-40B4-BE49-F238E27FC236}">
                <a16:creationId xmlns:a16="http://schemas.microsoft.com/office/drawing/2014/main" id="{A034EB29-68CA-9F44-980F-F5FBF7FBFC13}"/>
              </a:ext>
            </a:extLst>
          </p:cNvPr>
          <p:cNvPicPr>
            <a:picLocks noChangeAspect="1"/>
          </p:cNvPicPr>
          <p:nvPr/>
        </p:nvPicPr>
        <p:blipFill>
          <a:blip r:embed="rId196" cstate="print">
            <a:extLst>
              <a:ext uri="{28A0092B-C50C-407E-A947-70E740481C1C}">
                <a14:useLocalDpi xmlns:a14="http://schemas.microsoft.com/office/drawing/2010/main"/>
              </a:ext>
            </a:extLst>
          </a:blip>
          <a:stretch>
            <a:fillRect/>
          </a:stretch>
        </p:blipFill>
        <p:spPr>
          <a:xfrm>
            <a:off x="8375701" y="4822118"/>
            <a:ext cx="685800" cy="237744"/>
          </a:xfrm>
          <a:prstGeom prst="rect">
            <a:avLst/>
          </a:prstGeom>
        </p:spPr>
      </p:pic>
      <p:sp>
        <p:nvSpPr>
          <p:cNvPr id="255" name="Date Placeholder 254">
            <a:extLst>
              <a:ext uri="{FF2B5EF4-FFF2-40B4-BE49-F238E27FC236}">
                <a16:creationId xmlns:a16="http://schemas.microsoft.com/office/drawing/2014/main" id="{BC3832B2-E5F6-4B13-87CE-0D09D698DFFD}"/>
              </a:ext>
            </a:extLst>
          </p:cNvPr>
          <p:cNvSpPr>
            <a:spLocks noGrp="1"/>
          </p:cNvSpPr>
          <p:nvPr>
            <p:ph type="dt" sz="half" idx="10"/>
          </p:nvPr>
        </p:nvSpPr>
        <p:spPr/>
        <p:txBody>
          <a:bodyPr/>
          <a:lstStyle/>
          <a:p>
            <a:r>
              <a:rPr lang="en-US"/>
              <a:t>© WCG 2021</a:t>
            </a:r>
          </a:p>
        </p:txBody>
      </p:sp>
      <p:sp>
        <p:nvSpPr>
          <p:cNvPr id="262" name="Slide Number Placeholder 261">
            <a:extLst>
              <a:ext uri="{FF2B5EF4-FFF2-40B4-BE49-F238E27FC236}">
                <a16:creationId xmlns:a16="http://schemas.microsoft.com/office/drawing/2014/main" id="{A5A99F0E-5DE7-4B8E-AC79-9F7D970C38A5}"/>
              </a:ext>
            </a:extLst>
          </p:cNvPr>
          <p:cNvSpPr>
            <a:spLocks noGrp="1"/>
          </p:cNvSpPr>
          <p:nvPr>
            <p:ph type="sldNum" sz="quarter" idx="12"/>
          </p:nvPr>
        </p:nvSpPr>
        <p:spPr/>
        <p:txBody>
          <a:bodyPr/>
          <a:lstStyle/>
          <a:p>
            <a:fld id="{841395F3-AE3B-154C-BDAA-968DA665FDBB}" type="slidenum">
              <a:rPr lang="en-US" smtClean="0"/>
              <a:pPr/>
              <a:t>2</a:t>
            </a:fld>
            <a:endParaRPr lang="en-US"/>
          </a:p>
        </p:txBody>
      </p:sp>
    </p:spTree>
    <p:extLst>
      <p:ext uri="{BB962C8B-B14F-4D97-AF65-F5344CB8AC3E}">
        <p14:creationId xmlns:p14="http://schemas.microsoft.com/office/powerpoint/2010/main" val="21487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49940" y="242315"/>
            <a:ext cx="827531" cy="743712"/>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7804404" y="5407620"/>
            <a:ext cx="1633727" cy="963501"/>
          </a:xfrm>
          <a:prstGeom prst="rect">
            <a:avLst/>
          </a:prstGeom>
          <a:blipFill>
            <a:blip r:embed="rId4" cstate="print"/>
            <a:stretch>
              <a:fillRect/>
            </a:stretch>
          </a:blipFill>
        </p:spPr>
        <p:txBody>
          <a:bodyPr wrap="square" lIns="0" tIns="0" rIns="0" bIns="0" rtlCol="0"/>
          <a:lstStyle/>
          <a:p>
            <a:endParaRPr dirty="0"/>
          </a:p>
        </p:txBody>
      </p:sp>
      <p:sp>
        <p:nvSpPr>
          <p:cNvPr id="4" name="object 4"/>
          <p:cNvSpPr txBox="1"/>
          <p:nvPr/>
        </p:nvSpPr>
        <p:spPr>
          <a:xfrm>
            <a:off x="688340" y="980673"/>
            <a:ext cx="4038600" cy="441788"/>
          </a:xfrm>
          <a:prstGeom prst="rect">
            <a:avLst/>
          </a:prstGeom>
          <a:solidFill>
            <a:srgbClr val="DCE6F1"/>
          </a:solidFill>
        </p:spPr>
        <p:txBody>
          <a:bodyPr vert="horz" wrap="square" lIns="0" tIns="71755" rIns="0" bIns="0" rtlCol="0">
            <a:spAutoFit/>
          </a:bodyPr>
          <a:lstStyle/>
          <a:p>
            <a:pPr marL="91440">
              <a:lnSpc>
                <a:spcPct val="100000"/>
              </a:lnSpc>
              <a:spcBef>
                <a:spcPts val="565"/>
              </a:spcBef>
            </a:pPr>
            <a:r>
              <a:rPr sz="2400" b="1" spc="-5" dirty="0">
                <a:solidFill>
                  <a:srgbClr val="007BB9"/>
                </a:solidFill>
                <a:cs typeface="Carlito"/>
              </a:rPr>
              <a:t>Individual</a:t>
            </a:r>
            <a:r>
              <a:rPr sz="2400" b="1" dirty="0">
                <a:solidFill>
                  <a:srgbClr val="007BB9"/>
                </a:solidFill>
                <a:cs typeface="Carlito"/>
              </a:rPr>
              <a:t> </a:t>
            </a:r>
            <a:r>
              <a:rPr sz="2400" b="1" spc="-20" dirty="0">
                <a:solidFill>
                  <a:srgbClr val="007BB9"/>
                </a:solidFill>
                <a:cs typeface="Carlito"/>
              </a:rPr>
              <a:t>Events</a:t>
            </a:r>
            <a:endParaRPr sz="2400" dirty="0">
              <a:cs typeface="Carlito"/>
            </a:endParaRPr>
          </a:p>
        </p:txBody>
      </p:sp>
      <p:sp>
        <p:nvSpPr>
          <p:cNvPr id="5" name="object 5"/>
          <p:cNvSpPr txBox="1"/>
          <p:nvPr/>
        </p:nvSpPr>
        <p:spPr>
          <a:xfrm>
            <a:off x="688340" y="1570926"/>
            <a:ext cx="5198745" cy="2496820"/>
          </a:xfrm>
          <a:prstGeom prst="rect">
            <a:avLst/>
          </a:prstGeom>
        </p:spPr>
        <p:txBody>
          <a:bodyPr vert="horz" wrap="square" lIns="0" tIns="165100" rIns="0" bIns="0" rtlCol="0">
            <a:spAutoFit/>
          </a:bodyPr>
          <a:lstStyle/>
          <a:p>
            <a:pPr marL="12700">
              <a:lnSpc>
                <a:spcPct val="100000"/>
              </a:lnSpc>
              <a:spcBef>
                <a:spcPts val="1300"/>
              </a:spcBef>
            </a:pPr>
            <a:r>
              <a:rPr sz="2000" b="1" spc="-20" dirty="0">
                <a:cs typeface="Carlito"/>
              </a:rPr>
              <a:t>Events </a:t>
            </a:r>
            <a:r>
              <a:rPr sz="2000" b="1" spc="-10" dirty="0">
                <a:cs typeface="Carlito"/>
              </a:rPr>
              <a:t>that</a:t>
            </a:r>
            <a:r>
              <a:rPr sz="2000" b="1" spc="5" dirty="0">
                <a:cs typeface="Carlito"/>
              </a:rPr>
              <a:t> </a:t>
            </a:r>
            <a:r>
              <a:rPr sz="2000" b="1" spc="-10" dirty="0">
                <a:cs typeface="Carlito"/>
              </a:rPr>
              <a:t>are:</a:t>
            </a:r>
            <a:endParaRPr sz="2000" dirty="0">
              <a:cs typeface="Carlito"/>
            </a:endParaRPr>
          </a:p>
          <a:p>
            <a:pPr marL="355600" marR="5080" indent="-342900">
              <a:lnSpc>
                <a:spcPct val="100600"/>
              </a:lnSpc>
              <a:spcBef>
                <a:spcPts val="1185"/>
              </a:spcBef>
              <a:buFont typeface="Arial"/>
              <a:buChar char="•"/>
              <a:tabLst>
                <a:tab pos="354965" algn="l"/>
                <a:tab pos="355600" algn="l"/>
              </a:tabLst>
            </a:pPr>
            <a:r>
              <a:rPr sz="2000" b="1" dirty="0">
                <a:cs typeface="Carlito"/>
              </a:rPr>
              <a:t>Uncommon and </a:t>
            </a:r>
            <a:r>
              <a:rPr sz="2000" b="1" spc="-5" dirty="0">
                <a:cs typeface="Carlito"/>
              </a:rPr>
              <a:t>strongly associated with</a:t>
            </a:r>
            <a:r>
              <a:rPr sz="2000" b="1" spc="-140" dirty="0">
                <a:cs typeface="Carlito"/>
              </a:rPr>
              <a:t> </a:t>
            </a:r>
            <a:r>
              <a:rPr sz="2000" b="1" dirty="0">
                <a:cs typeface="Carlito"/>
              </a:rPr>
              <a:t>drug  </a:t>
            </a:r>
            <a:r>
              <a:rPr sz="2000" b="1" spc="-10" dirty="0">
                <a:cs typeface="Carlito"/>
              </a:rPr>
              <a:t>exposure </a:t>
            </a:r>
            <a:r>
              <a:rPr sz="1400" b="1" dirty="0">
                <a:cs typeface="Carlito"/>
              </a:rPr>
              <a:t>(e</a:t>
            </a:r>
            <a:r>
              <a:rPr lang="en-US" sz="1400" b="1" dirty="0">
                <a:cs typeface="Carlito"/>
              </a:rPr>
              <a:t>.</a:t>
            </a:r>
            <a:r>
              <a:rPr sz="1400" b="1" dirty="0">
                <a:cs typeface="Carlito"/>
              </a:rPr>
              <a:t>g</a:t>
            </a:r>
            <a:r>
              <a:rPr lang="en-US" sz="1400" b="1" dirty="0">
                <a:cs typeface="Carlito"/>
              </a:rPr>
              <a:t>.</a:t>
            </a:r>
            <a:r>
              <a:rPr sz="1400" b="1" dirty="0">
                <a:cs typeface="Carlito"/>
              </a:rPr>
              <a:t>, </a:t>
            </a:r>
            <a:r>
              <a:rPr sz="1400" b="1" spc="-5" dirty="0">
                <a:cs typeface="Carlito"/>
              </a:rPr>
              <a:t>agranulocytosis, Stevens-Johnson syndrome)  </a:t>
            </a:r>
            <a:r>
              <a:rPr sz="1600" spc="-10" dirty="0">
                <a:cs typeface="Carlito"/>
              </a:rPr>
              <a:t>(312.32(c)(1)(</a:t>
            </a:r>
            <a:r>
              <a:rPr sz="1600" spc="-10" dirty="0" err="1">
                <a:cs typeface="Carlito"/>
              </a:rPr>
              <a:t>i</a:t>
            </a:r>
            <a:r>
              <a:rPr sz="1600" spc="-10" dirty="0">
                <a:cs typeface="Carlito"/>
              </a:rPr>
              <a:t>)(A))</a:t>
            </a:r>
            <a:endParaRPr sz="1600" dirty="0">
              <a:cs typeface="Carlito"/>
            </a:endParaRPr>
          </a:p>
          <a:p>
            <a:pPr marL="355600" marR="13970" indent="-342900">
              <a:lnSpc>
                <a:spcPct val="100299"/>
              </a:lnSpc>
              <a:spcBef>
                <a:spcPts val="1165"/>
              </a:spcBef>
              <a:buFont typeface="Arial"/>
              <a:buChar char="•"/>
              <a:tabLst>
                <a:tab pos="354965" algn="l"/>
                <a:tab pos="355600" algn="l"/>
              </a:tabLst>
            </a:pPr>
            <a:r>
              <a:rPr sz="2000" b="1" dirty="0">
                <a:cs typeface="Carlito"/>
              </a:rPr>
              <a:t>Not </a:t>
            </a:r>
            <a:r>
              <a:rPr sz="2000" b="1" spc="-5" dirty="0">
                <a:cs typeface="Carlito"/>
              </a:rPr>
              <a:t>commonly associated with </a:t>
            </a:r>
            <a:r>
              <a:rPr sz="2000" b="1" dirty="0">
                <a:cs typeface="Carlito"/>
              </a:rPr>
              <a:t>drug </a:t>
            </a:r>
            <a:r>
              <a:rPr sz="2000" b="1" spc="-10" dirty="0">
                <a:cs typeface="Carlito"/>
              </a:rPr>
              <a:t>exposure  </a:t>
            </a:r>
            <a:r>
              <a:rPr sz="2000" b="1" dirty="0">
                <a:cs typeface="Carlito"/>
              </a:rPr>
              <a:t>but uncommon in </a:t>
            </a:r>
            <a:r>
              <a:rPr sz="2000" b="1" spc="-5" dirty="0">
                <a:cs typeface="Carlito"/>
              </a:rPr>
              <a:t>population </a:t>
            </a:r>
            <a:r>
              <a:rPr sz="1400" b="1" dirty="0">
                <a:cs typeface="Carlito"/>
              </a:rPr>
              <a:t>(e</a:t>
            </a:r>
            <a:r>
              <a:rPr lang="en-US" sz="1400" b="1" dirty="0">
                <a:cs typeface="Carlito"/>
              </a:rPr>
              <a:t>.</a:t>
            </a:r>
            <a:r>
              <a:rPr sz="1400" b="1" dirty="0">
                <a:cs typeface="Carlito"/>
              </a:rPr>
              <a:t>g</a:t>
            </a:r>
            <a:r>
              <a:rPr lang="en-US" sz="1400" b="1" dirty="0">
                <a:cs typeface="Carlito"/>
              </a:rPr>
              <a:t>.</a:t>
            </a:r>
            <a:r>
              <a:rPr sz="1400" b="1" dirty="0">
                <a:cs typeface="Carlito"/>
              </a:rPr>
              <a:t>, </a:t>
            </a:r>
            <a:r>
              <a:rPr sz="1400" b="1" spc="-5" dirty="0">
                <a:cs typeface="Carlito"/>
              </a:rPr>
              <a:t>tendon rupture)  </a:t>
            </a:r>
            <a:r>
              <a:rPr sz="1600" spc="-5" dirty="0">
                <a:cs typeface="Carlito"/>
              </a:rPr>
              <a:t>(312.32(c)(1)(</a:t>
            </a:r>
            <a:r>
              <a:rPr sz="1600" spc="-5" dirty="0" err="1">
                <a:cs typeface="Carlito"/>
              </a:rPr>
              <a:t>i</a:t>
            </a:r>
            <a:r>
              <a:rPr sz="1600" spc="-5" dirty="0">
                <a:cs typeface="Carlito"/>
              </a:rPr>
              <a:t>)(B))</a:t>
            </a:r>
            <a:endParaRPr sz="1600" dirty="0">
              <a:cs typeface="Carlito"/>
            </a:endParaRPr>
          </a:p>
        </p:txBody>
      </p:sp>
      <p:sp>
        <p:nvSpPr>
          <p:cNvPr id="6" name="object 6"/>
          <p:cNvSpPr txBox="1"/>
          <p:nvPr/>
        </p:nvSpPr>
        <p:spPr>
          <a:xfrm>
            <a:off x="6163425" y="930390"/>
            <a:ext cx="4040504" cy="441788"/>
          </a:xfrm>
          <a:prstGeom prst="rect">
            <a:avLst/>
          </a:prstGeom>
          <a:solidFill>
            <a:srgbClr val="DCE6F1"/>
          </a:solidFill>
        </p:spPr>
        <p:txBody>
          <a:bodyPr vert="horz" wrap="square" lIns="0" tIns="71755" rIns="0" bIns="0" rtlCol="0">
            <a:spAutoFit/>
          </a:bodyPr>
          <a:lstStyle/>
          <a:p>
            <a:pPr marL="92075">
              <a:lnSpc>
                <a:spcPct val="100000"/>
              </a:lnSpc>
              <a:spcBef>
                <a:spcPts val="565"/>
              </a:spcBef>
            </a:pPr>
            <a:r>
              <a:rPr sz="2400" b="1" spc="-15" dirty="0">
                <a:solidFill>
                  <a:srgbClr val="007BB9"/>
                </a:solidFill>
                <a:cs typeface="Carlito"/>
              </a:rPr>
              <a:t>Aggregate</a:t>
            </a:r>
            <a:r>
              <a:rPr sz="2400" b="1" spc="-30" dirty="0">
                <a:solidFill>
                  <a:srgbClr val="007BB9"/>
                </a:solidFill>
                <a:cs typeface="Carlito"/>
              </a:rPr>
              <a:t> </a:t>
            </a:r>
            <a:r>
              <a:rPr sz="2400" b="1" spc="-5" dirty="0">
                <a:solidFill>
                  <a:srgbClr val="007BB9"/>
                </a:solidFill>
                <a:cs typeface="Carlito"/>
              </a:rPr>
              <a:t>Analysis</a:t>
            </a:r>
            <a:endParaRPr sz="2400" dirty="0">
              <a:cs typeface="Carlito"/>
            </a:endParaRPr>
          </a:p>
        </p:txBody>
      </p:sp>
      <p:sp>
        <p:nvSpPr>
          <p:cNvPr id="7" name="object 7"/>
          <p:cNvSpPr txBox="1">
            <a:spLocks noGrp="1"/>
          </p:cNvSpPr>
          <p:nvPr>
            <p:ph sz="half" idx="3"/>
          </p:nvPr>
        </p:nvSpPr>
        <p:spPr>
          <a:xfrm>
            <a:off x="6272910" y="1621523"/>
            <a:ext cx="5504561" cy="3779240"/>
          </a:xfrm>
          <a:prstGeom prst="rect">
            <a:avLst/>
          </a:prstGeom>
        </p:spPr>
        <p:txBody>
          <a:bodyPr vert="horz" wrap="square" lIns="0" tIns="113030" rIns="0" bIns="0" rtlCol="0">
            <a:spAutoFit/>
          </a:bodyPr>
          <a:lstStyle/>
          <a:p>
            <a:pPr marL="12700">
              <a:lnSpc>
                <a:spcPct val="100000"/>
              </a:lnSpc>
              <a:spcBef>
                <a:spcPts val="890"/>
              </a:spcBef>
            </a:pPr>
            <a:r>
              <a:rPr spc="-15" dirty="0">
                <a:latin typeface="+mn-lt"/>
              </a:rPr>
              <a:t>Events/findings</a:t>
            </a:r>
            <a:r>
              <a:rPr spc="10" dirty="0">
                <a:latin typeface="+mn-lt"/>
              </a:rPr>
              <a:t> </a:t>
            </a:r>
            <a:r>
              <a:rPr spc="-10" dirty="0">
                <a:latin typeface="+mn-lt"/>
              </a:rPr>
              <a:t>that:</a:t>
            </a:r>
          </a:p>
          <a:p>
            <a:pPr marL="354965" marR="5080" indent="-342900">
              <a:lnSpc>
                <a:spcPct val="100000"/>
              </a:lnSpc>
              <a:spcBef>
                <a:spcPts val="795"/>
              </a:spcBef>
              <a:buFont typeface="Arial"/>
              <a:buChar char="•"/>
              <a:tabLst>
                <a:tab pos="354965" algn="l"/>
                <a:tab pos="355600" algn="l"/>
              </a:tabLst>
            </a:pPr>
            <a:r>
              <a:rPr spc="-5" dirty="0">
                <a:latin typeface="+mn-lt"/>
              </a:rPr>
              <a:t>Occur </a:t>
            </a:r>
            <a:r>
              <a:rPr spc="-15" dirty="0">
                <a:latin typeface="+mn-lt"/>
              </a:rPr>
              <a:t>more frequently </a:t>
            </a:r>
            <a:r>
              <a:rPr spc="-5" dirty="0">
                <a:latin typeface="+mn-lt"/>
              </a:rPr>
              <a:t>in drug </a:t>
            </a:r>
            <a:r>
              <a:rPr spc="-15" dirty="0">
                <a:latin typeface="+mn-lt"/>
              </a:rPr>
              <a:t>treatment  </a:t>
            </a:r>
            <a:r>
              <a:rPr spc="-10" dirty="0">
                <a:latin typeface="+mn-lt"/>
              </a:rPr>
              <a:t>group </a:t>
            </a:r>
            <a:r>
              <a:rPr spc="-5" dirty="0">
                <a:latin typeface="+mn-lt"/>
              </a:rPr>
              <a:t>than </a:t>
            </a:r>
            <a:r>
              <a:rPr spc="-15" dirty="0">
                <a:latin typeface="+mn-lt"/>
              </a:rPr>
              <a:t>control</a:t>
            </a:r>
            <a:r>
              <a:rPr spc="55" dirty="0">
                <a:latin typeface="+mn-lt"/>
              </a:rPr>
              <a:t> </a:t>
            </a:r>
            <a:r>
              <a:rPr sz="1900" b="0" spc="-10" dirty="0">
                <a:latin typeface="+mn-lt"/>
                <a:cs typeface="Carlito"/>
              </a:rPr>
              <a:t>(312.32(c)(1)(</a:t>
            </a:r>
            <a:r>
              <a:rPr sz="1900" b="0" spc="-10" dirty="0" err="1">
                <a:latin typeface="+mn-lt"/>
                <a:cs typeface="Carlito"/>
              </a:rPr>
              <a:t>i</a:t>
            </a:r>
            <a:r>
              <a:rPr sz="1900" b="0" spc="-10" dirty="0">
                <a:latin typeface="+mn-lt"/>
                <a:cs typeface="Carlito"/>
              </a:rPr>
              <a:t>)(C))</a:t>
            </a:r>
            <a:endParaRPr sz="1900" dirty="0">
              <a:latin typeface="+mn-lt"/>
              <a:cs typeface="Carlito"/>
            </a:endParaRPr>
          </a:p>
          <a:p>
            <a:pPr marL="354965" marR="106045" indent="-342900">
              <a:lnSpc>
                <a:spcPct val="100200"/>
              </a:lnSpc>
              <a:spcBef>
                <a:spcPts val="800"/>
              </a:spcBef>
              <a:buFont typeface="Arial"/>
              <a:buChar char="•"/>
              <a:tabLst>
                <a:tab pos="354965" algn="l"/>
                <a:tab pos="355600" algn="l"/>
              </a:tabLst>
            </a:pPr>
            <a:r>
              <a:rPr spc="-5" dirty="0">
                <a:latin typeface="+mn-lt"/>
              </a:rPr>
              <a:t>Occur </a:t>
            </a:r>
            <a:r>
              <a:rPr spc="-20" dirty="0">
                <a:latin typeface="+mn-lt"/>
              </a:rPr>
              <a:t>at </a:t>
            </a:r>
            <a:r>
              <a:rPr spc="-5" dirty="0">
                <a:latin typeface="+mn-lt"/>
              </a:rPr>
              <a:t>a </a:t>
            </a:r>
            <a:r>
              <a:rPr spc="-10" dirty="0">
                <a:latin typeface="+mn-lt"/>
              </a:rPr>
              <a:t>clinically important increased  </a:t>
            </a:r>
            <a:r>
              <a:rPr spc="-30" dirty="0">
                <a:latin typeface="+mn-lt"/>
              </a:rPr>
              <a:t>rate </a:t>
            </a:r>
            <a:r>
              <a:rPr spc="-15" dirty="0">
                <a:latin typeface="+mn-lt"/>
              </a:rPr>
              <a:t>above that listed </a:t>
            </a:r>
            <a:r>
              <a:rPr spc="-5" dirty="0">
                <a:latin typeface="+mn-lt"/>
              </a:rPr>
              <a:t>in </a:t>
            </a:r>
            <a:r>
              <a:rPr spc="-15" dirty="0">
                <a:latin typeface="+mn-lt"/>
              </a:rPr>
              <a:t>protocol </a:t>
            </a:r>
            <a:r>
              <a:rPr spc="-5" dirty="0">
                <a:latin typeface="+mn-lt"/>
              </a:rPr>
              <a:t>or IB  </a:t>
            </a:r>
            <a:r>
              <a:rPr sz="1900" b="0" spc="-10" dirty="0">
                <a:latin typeface="+mn-lt"/>
                <a:cs typeface="Carlito"/>
              </a:rPr>
              <a:t>(312.32(c)(1)(iv))</a:t>
            </a:r>
            <a:endParaRPr sz="1900" dirty="0">
              <a:latin typeface="+mn-lt"/>
              <a:cs typeface="Carlito"/>
            </a:endParaRPr>
          </a:p>
          <a:p>
            <a:pPr marL="354965" marR="12700" indent="-342900">
              <a:lnSpc>
                <a:spcPct val="100000"/>
              </a:lnSpc>
              <a:spcBef>
                <a:spcPts val="780"/>
              </a:spcBef>
              <a:buFont typeface="Arial"/>
              <a:buChar char="•"/>
              <a:tabLst>
                <a:tab pos="354965" algn="l"/>
                <a:tab pos="355600" algn="l"/>
              </a:tabLst>
            </a:pPr>
            <a:r>
              <a:rPr spc="-15" dirty="0">
                <a:latin typeface="+mn-lt"/>
              </a:rPr>
              <a:t>Are </a:t>
            </a:r>
            <a:r>
              <a:rPr spc="-5" dirty="0">
                <a:latin typeface="+mn-lt"/>
              </a:rPr>
              <a:t>identified in </a:t>
            </a:r>
            <a:r>
              <a:rPr spc="-10" dirty="0">
                <a:latin typeface="+mn-lt"/>
              </a:rPr>
              <a:t>epidemiological studies,  </a:t>
            </a:r>
            <a:r>
              <a:rPr spc="-5" dirty="0">
                <a:latin typeface="+mn-lt"/>
              </a:rPr>
              <a:t>or pooled analysis of multiple </a:t>
            </a:r>
            <a:r>
              <a:rPr spc="-10" dirty="0">
                <a:latin typeface="+mn-lt"/>
              </a:rPr>
              <a:t>studies,  </a:t>
            </a:r>
            <a:r>
              <a:rPr spc="-15" dirty="0">
                <a:latin typeface="+mn-lt"/>
              </a:rPr>
              <a:t>that </a:t>
            </a:r>
            <a:r>
              <a:rPr spc="-10" dirty="0">
                <a:latin typeface="+mn-lt"/>
              </a:rPr>
              <a:t>suggest </a:t>
            </a:r>
            <a:r>
              <a:rPr spc="-5" dirty="0">
                <a:latin typeface="+mn-lt"/>
              </a:rPr>
              <a:t>a </a:t>
            </a:r>
            <a:r>
              <a:rPr spc="-10" dirty="0">
                <a:latin typeface="+mn-lt"/>
              </a:rPr>
              <a:t>significant</a:t>
            </a:r>
            <a:r>
              <a:rPr spc="35" dirty="0">
                <a:latin typeface="+mn-lt"/>
              </a:rPr>
              <a:t> </a:t>
            </a:r>
            <a:r>
              <a:rPr spc="-10" dirty="0">
                <a:latin typeface="+mn-lt"/>
              </a:rPr>
              <a:t>risk</a:t>
            </a:r>
          </a:p>
          <a:p>
            <a:pPr marL="354965">
              <a:lnSpc>
                <a:spcPct val="100000"/>
              </a:lnSpc>
              <a:spcBef>
                <a:spcPts val="480"/>
              </a:spcBef>
            </a:pPr>
            <a:r>
              <a:rPr sz="1900" b="0" spc="-10" dirty="0">
                <a:latin typeface="+mn-lt"/>
                <a:cs typeface="Carlito"/>
              </a:rPr>
              <a:t>(312.32(c)(1)(ii))</a:t>
            </a:r>
            <a:endParaRPr sz="1900" dirty="0">
              <a:latin typeface="+mn-lt"/>
              <a:cs typeface="Carlito"/>
            </a:endParaRPr>
          </a:p>
        </p:txBody>
      </p:sp>
      <p:sp>
        <p:nvSpPr>
          <p:cNvPr id="8" name="object 8"/>
          <p:cNvSpPr txBox="1">
            <a:spLocks noGrp="1"/>
          </p:cNvSpPr>
          <p:nvPr>
            <p:ph type="title"/>
          </p:nvPr>
        </p:nvSpPr>
        <p:spPr>
          <a:xfrm>
            <a:off x="378663" y="331419"/>
            <a:ext cx="9134792" cy="290464"/>
          </a:xfrm>
          <a:prstGeom prst="rect">
            <a:avLst/>
          </a:prstGeom>
        </p:spPr>
        <p:txBody>
          <a:bodyPr vert="horz" wrap="square" lIns="0" tIns="13335" rIns="0" bIns="0" rtlCol="0">
            <a:spAutoFit/>
          </a:bodyPr>
          <a:lstStyle/>
          <a:p>
            <a:pPr marL="12700"/>
            <a:r>
              <a:rPr lang="en-US" sz="2000" b="0" dirty="0">
                <a:solidFill>
                  <a:schemeClr val="accent1"/>
                </a:solidFill>
                <a:latin typeface="Roboto Medium" panose="02000000000000000000" pitchFamily="2" charset="0"/>
                <a:ea typeface="Roboto Medium" panose="02000000000000000000" pitchFamily="2" charset="0"/>
                <a:cs typeface="+mj-cs"/>
              </a:rPr>
              <a:t>What </a:t>
            </a:r>
            <a:r>
              <a:rPr sz="2000" b="0" dirty="0">
                <a:solidFill>
                  <a:schemeClr val="accent1"/>
                </a:solidFill>
                <a:latin typeface="Roboto Medium" panose="02000000000000000000" pitchFamily="2" charset="0"/>
                <a:ea typeface="Roboto Medium" panose="02000000000000000000" pitchFamily="2" charset="0"/>
                <a:cs typeface="+mj-cs"/>
              </a:rPr>
              <a:t>Types of Safety </a:t>
            </a:r>
            <a:r>
              <a:rPr lang="en-US" sz="2000" b="0" dirty="0">
                <a:solidFill>
                  <a:schemeClr val="accent1"/>
                </a:solidFill>
                <a:latin typeface="Roboto Medium" panose="02000000000000000000" pitchFamily="2" charset="0"/>
                <a:ea typeface="Roboto Medium" panose="02000000000000000000" pitchFamily="2" charset="0"/>
                <a:cs typeface="+mj-cs"/>
              </a:rPr>
              <a:t>Events should be Expedited?</a:t>
            </a:r>
            <a:endParaRPr sz="2000" b="0" dirty="0">
              <a:solidFill>
                <a:schemeClr val="accent1"/>
              </a:solidFill>
              <a:latin typeface="Roboto Medium" panose="02000000000000000000" pitchFamily="2" charset="0"/>
              <a:ea typeface="Roboto Medium" panose="02000000000000000000" pitchFamily="2" charset="0"/>
              <a:cs typeface="+mj-cs"/>
            </a:endParaRPr>
          </a:p>
        </p:txBody>
      </p:sp>
      <p:sp>
        <p:nvSpPr>
          <p:cNvPr id="9" name="object 9"/>
          <p:cNvSpPr/>
          <p:nvPr/>
        </p:nvSpPr>
        <p:spPr>
          <a:xfrm>
            <a:off x="3063239" y="4806503"/>
            <a:ext cx="1663701" cy="1247279"/>
          </a:xfrm>
          <a:prstGeom prst="rect">
            <a:avLst/>
          </a:prstGeom>
          <a:blipFill>
            <a:blip r:embed="rId5" cstate="print"/>
            <a:stretch>
              <a:fillRect/>
            </a:stretch>
          </a:blipFill>
        </p:spPr>
        <p:txBody>
          <a:bodyPr wrap="square" lIns="0" tIns="0" rIns="0" bIns="0" rtlCol="0"/>
          <a:lstStyle/>
          <a:p>
            <a:endParaRPr/>
          </a:p>
        </p:txBody>
      </p:sp>
      <p:sp>
        <p:nvSpPr>
          <p:cNvPr id="13" name="Slide Number Placeholder 5">
            <a:extLst>
              <a:ext uri="{FF2B5EF4-FFF2-40B4-BE49-F238E27FC236}">
                <a16:creationId xmlns:a16="http://schemas.microsoft.com/office/drawing/2014/main" id="{F7792EC3-F952-4432-ABE4-5DC33313E77B}"/>
              </a:ext>
            </a:extLst>
          </p:cNvPr>
          <p:cNvSpPr txBox="1">
            <a:spLocks/>
          </p:cNvSpPr>
          <p:nvPr/>
        </p:nvSpPr>
        <p:spPr>
          <a:xfrm>
            <a:off x="666750" y="6436961"/>
            <a:ext cx="430530"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20</a:t>
            </a:fld>
            <a:endParaRPr lang="en-US" sz="1000">
              <a:solidFill>
                <a:schemeClr val="bg1">
                  <a:lumMod val="50000"/>
                </a:schemeClr>
              </a:solidFill>
              <a:latin typeface="Roboto" panose="02000000000000000000" pitchFamily="2" charset="0"/>
              <a:ea typeface="Roboto" panose="02000000000000000000" pitchFamily="2" charset="0"/>
            </a:endParaRPr>
          </a:p>
        </p:txBody>
      </p:sp>
      <p:sp>
        <p:nvSpPr>
          <p:cNvPr id="18" name="Date Placeholder 3">
            <a:extLst>
              <a:ext uri="{FF2B5EF4-FFF2-40B4-BE49-F238E27FC236}">
                <a16:creationId xmlns:a16="http://schemas.microsoft.com/office/drawing/2014/main" id="{DA2FFD2A-5971-4413-8654-BB14D041BCB4}"/>
              </a:ext>
            </a:extLst>
          </p:cNvPr>
          <p:cNvSpPr txBox="1">
            <a:spLocks/>
          </p:cNvSpPr>
          <p:nvPr/>
        </p:nvSpPr>
        <p:spPr>
          <a:xfrm>
            <a:off x="10453036" y="6452601"/>
            <a:ext cx="1072214"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00">
                <a:solidFill>
                  <a:schemeClr val="bg1">
                    <a:lumMod val="50000"/>
                  </a:schemeClr>
                </a:solidFill>
                <a:latin typeface="Roboto" panose="02000000000000000000" pitchFamily="2" charset="0"/>
                <a:ea typeface="Roboto" panose="02000000000000000000" pitchFamily="2" charset="0"/>
              </a:rPr>
              <a:t>© WCG 2021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25A-1D5C-4246-8BD5-0CFB665CA8CB}"/>
              </a:ext>
            </a:extLst>
          </p:cNvPr>
          <p:cNvSpPr>
            <a:spLocks noGrp="1"/>
          </p:cNvSpPr>
          <p:nvPr>
            <p:ph type="title"/>
          </p:nvPr>
        </p:nvSpPr>
        <p:spPr>
          <a:xfrm>
            <a:off x="280975" y="428879"/>
            <a:ext cx="10070465" cy="576874"/>
          </a:xfrm>
        </p:spPr>
        <p:txBody>
          <a:bodyPr/>
          <a:lstStyle/>
          <a:p>
            <a:pPr marL="12700">
              <a:lnSpc>
                <a:spcPct val="100000"/>
              </a:lnSpc>
              <a:spcBef>
                <a:spcPts val="105"/>
              </a:spcBef>
            </a:pPr>
            <a:r>
              <a:rPr lang="en-US" dirty="0"/>
              <a:t>What Unexpected Serious Adverse Events* are NOT SUSARs?</a:t>
            </a:r>
          </a:p>
        </p:txBody>
      </p:sp>
      <p:sp>
        <p:nvSpPr>
          <p:cNvPr id="4" name="Date Placeholder 3">
            <a:extLst>
              <a:ext uri="{FF2B5EF4-FFF2-40B4-BE49-F238E27FC236}">
                <a16:creationId xmlns:a16="http://schemas.microsoft.com/office/drawing/2014/main" id="{64B16503-0471-4086-BCB4-61366CDB417F}"/>
              </a:ext>
            </a:extLst>
          </p:cNvPr>
          <p:cNvSpPr>
            <a:spLocks noGrp="1"/>
          </p:cNvSpPr>
          <p:nvPr>
            <p:ph type="dt" sz="half" idx="10"/>
          </p:nvPr>
        </p:nvSpPr>
        <p:spPr/>
        <p:txBody>
          <a:bodyPr/>
          <a:lstStyle/>
          <a:p>
            <a:r>
              <a:rPr lang="en-US"/>
              <a:t>© WCG 2021 </a:t>
            </a:r>
          </a:p>
        </p:txBody>
      </p:sp>
      <p:sp>
        <p:nvSpPr>
          <p:cNvPr id="6" name="Slide Number Placeholder 5">
            <a:extLst>
              <a:ext uri="{FF2B5EF4-FFF2-40B4-BE49-F238E27FC236}">
                <a16:creationId xmlns:a16="http://schemas.microsoft.com/office/drawing/2014/main" id="{4DE8275A-1DDF-4E5F-8A80-296493EB6697}"/>
              </a:ext>
            </a:extLst>
          </p:cNvPr>
          <p:cNvSpPr>
            <a:spLocks noGrp="1"/>
          </p:cNvSpPr>
          <p:nvPr>
            <p:ph type="sldNum" sz="quarter" idx="12"/>
          </p:nvPr>
        </p:nvSpPr>
        <p:spPr/>
        <p:txBody>
          <a:bodyPr/>
          <a:lstStyle/>
          <a:p>
            <a:fld id="{841395F3-AE3B-154C-BDAA-968DA665FDBB}" type="slidenum">
              <a:rPr lang="en-US" smtClean="0"/>
              <a:pPr/>
              <a:t>21</a:t>
            </a:fld>
            <a:endParaRPr lang="en-US"/>
          </a:p>
        </p:txBody>
      </p:sp>
      <p:sp>
        <p:nvSpPr>
          <p:cNvPr id="11" name="Rectangle 1">
            <a:extLst>
              <a:ext uri="{FF2B5EF4-FFF2-40B4-BE49-F238E27FC236}">
                <a16:creationId xmlns:a16="http://schemas.microsoft.com/office/drawing/2014/main" id="{83B38F23-83E2-45EC-B26A-FB0BD91A11FA}"/>
              </a:ext>
            </a:extLst>
          </p:cNvPr>
          <p:cNvSpPr>
            <a:spLocks noChangeArrowheads="1"/>
          </p:cNvSpPr>
          <p:nvPr/>
        </p:nvSpPr>
        <p:spPr bwMode="auto">
          <a:xfrm>
            <a:off x="833438" y="149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5" name="object 4">
            <a:extLst>
              <a:ext uri="{FF2B5EF4-FFF2-40B4-BE49-F238E27FC236}">
                <a16:creationId xmlns:a16="http://schemas.microsoft.com/office/drawing/2014/main" id="{833A303A-1223-4F79-B4FF-2D0F967F3B5A}"/>
              </a:ext>
            </a:extLst>
          </p:cNvPr>
          <p:cNvGraphicFramePr>
            <a:graphicFrameLocks noGrp="1"/>
          </p:cNvGraphicFramePr>
          <p:nvPr>
            <p:extLst>
              <p:ext uri="{D42A27DB-BD31-4B8C-83A1-F6EECF244321}">
                <p14:modId xmlns:p14="http://schemas.microsoft.com/office/powerpoint/2010/main" val="4167635436"/>
              </p:ext>
            </p:extLst>
          </p:nvPr>
        </p:nvGraphicFramePr>
        <p:xfrm>
          <a:off x="570230" y="1566925"/>
          <a:ext cx="10070465" cy="4178807"/>
        </p:xfrm>
        <a:graphic>
          <a:graphicData uri="http://schemas.openxmlformats.org/drawingml/2006/table">
            <a:tbl>
              <a:tblPr firstRow="1" bandRow="1">
                <a:tableStyleId>{2D5ABB26-0587-4C30-8999-92F81FD0307C}</a:tableStyleId>
              </a:tblPr>
              <a:tblGrid>
                <a:gridCol w="2378710">
                  <a:extLst>
                    <a:ext uri="{9D8B030D-6E8A-4147-A177-3AD203B41FA5}">
                      <a16:colId xmlns:a16="http://schemas.microsoft.com/office/drawing/2014/main" val="20000"/>
                    </a:ext>
                  </a:extLst>
                </a:gridCol>
                <a:gridCol w="2656205">
                  <a:extLst>
                    <a:ext uri="{9D8B030D-6E8A-4147-A177-3AD203B41FA5}">
                      <a16:colId xmlns:a16="http://schemas.microsoft.com/office/drawing/2014/main" val="20001"/>
                    </a:ext>
                  </a:extLst>
                </a:gridCol>
                <a:gridCol w="2517775">
                  <a:extLst>
                    <a:ext uri="{9D8B030D-6E8A-4147-A177-3AD203B41FA5}">
                      <a16:colId xmlns:a16="http://schemas.microsoft.com/office/drawing/2014/main" val="20002"/>
                    </a:ext>
                  </a:extLst>
                </a:gridCol>
                <a:gridCol w="2517775">
                  <a:extLst>
                    <a:ext uri="{9D8B030D-6E8A-4147-A177-3AD203B41FA5}">
                      <a16:colId xmlns:a16="http://schemas.microsoft.com/office/drawing/2014/main" val="20003"/>
                    </a:ext>
                  </a:extLst>
                </a:gridCol>
              </a:tblGrid>
              <a:tr h="2618434">
                <a:tc>
                  <a:txBody>
                    <a:bodyPr/>
                    <a:lstStyle/>
                    <a:p>
                      <a:pPr marL="75565" marR="353060">
                        <a:lnSpc>
                          <a:spcPts val="2380"/>
                        </a:lnSpc>
                        <a:spcBef>
                          <a:spcPts val="565"/>
                        </a:spcBef>
                      </a:pPr>
                      <a:r>
                        <a:rPr sz="2200" b="1" dirty="0">
                          <a:solidFill>
                            <a:srgbClr val="FFFFFF"/>
                          </a:solidFill>
                          <a:latin typeface="+mn-lt"/>
                          <a:cs typeface="Arial"/>
                        </a:rPr>
                        <a:t>Known  consequences  </a:t>
                      </a:r>
                      <a:r>
                        <a:rPr sz="2200" b="1" spc="-5" dirty="0">
                          <a:solidFill>
                            <a:srgbClr val="FFFFFF"/>
                          </a:solidFill>
                          <a:latin typeface="+mn-lt"/>
                          <a:cs typeface="Arial"/>
                        </a:rPr>
                        <a:t>of the  underlying  disease or  condition</a:t>
                      </a:r>
                      <a:endParaRPr sz="2200" dirty="0">
                        <a:latin typeface="+mn-lt"/>
                        <a:cs typeface="Arial"/>
                      </a:endParaRPr>
                    </a:p>
                  </a:txBody>
                  <a:tcPr marL="0" marR="0" marT="71755" marB="0">
                    <a:lnL w="28575">
                      <a:solidFill>
                        <a:srgbClr val="FFFFFF"/>
                      </a:solidFill>
                      <a:prstDash val="solid"/>
                    </a:lnL>
                    <a:lnR w="28575">
                      <a:solidFill>
                        <a:srgbClr val="FFFFFF"/>
                      </a:solidFill>
                      <a:prstDash val="solid"/>
                    </a:lnR>
                    <a:lnT w="28575">
                      <a:solidFill>
                        <a:srgbClr val="FFFFFF"/>
                      </a:solidFill>
                      <a:prstDash val="solid"/>
                    </a:lnT>
                    <a:solidFill>
                      <a:srgbClr val="007664"/>
                    </a:solidFill>
                  </a:tcPr>
                </a:tc>
                <a:tc>
                  <a:txBody>
                    <a:bodyPr/>
                    <a:lstStyle/>
                    <a:p>
                      <a:pPr marL="75565" marR="415290">
                        <a:lnSpc>
                          <a:spcPct val="90000"/>
                        </a:lnSpc>
                        <a:spcBef>
                          <a:spcPts val="535"/>
                        </a:spcBef>
                      </a:pPr>
                      <a:r>
                        <a:rPr sz="2200" b="1" spc="-5" dirty="0">
                          <a:solidFill>
                            <a:srgbClr val="FFFFFF"/>
                          </a:solidFill>
                          <a:latin typeface="+mn-lt"/>
                          <a:cs typeface="Arial"/>
                        </a:rPr>
                        <a:t>Events</a:t>
                      </a:r>
                      <a:r>
                        <a:rPr sz="2200" b="1" spc="-55" dirty="0">
                          <a:solidFill>
                            <a:srgbClr val="FFFFFF"/>
                          </a:solidFill>
                          <a:latin typeface="+mn-lt"/>
                          <a:cs typeface="Arial"/>
                        </a:rPr>
                        <a:t> </a:t>
                      </a:r>
                      <a:r>
                        <a:rPr sz="2200" b="1" spc="-5" dirty="0">
                          <a:solidFill>
                            <a:srgbClr val="FFFFFF"/>
                          </a:solidFill>
                          <a:latin typeface="+mn-lt"/>
                          <a:cs typeface="Arial"/>
                        </a:rPr>
                        <a:t>common  in a study  population that  are unlikely to  be related to the underlying  disease or  condition</a:t>
                      </a:r>
                      <a:endParaRPr sz="2200" dirty="0">
                        <a:latin typeface="+mn-lt"/>
                        <a:cs typeface="Arial"/>
                      </a:endParaRPr>
                    </a:p>
                  </a:txBody>
                  <a:tcPr marL="0" marR="0" marT="67945" marB="0">
                    <a:lnL w="28575">
                      <a:solidFill>
                        <a:srgbClr val="FFFFFF"/>
                      </a:solidFill>
                      <a:prstDash val="solid"/>
                    </a:lnL>
                    <a:lnR w="28575">
                      <a:solidFill>
                        <a:srgbClr val="FFFFFF"/>
                      </a:solidFill>
                      <a:prstDash val="solid"/>
                    </a:lnR>
                    <a:lnT w="28575">
                      <a:solidFill>
                        <a:srgbClr val="FFFFFF"/>
                      </a:solidFill>
                      <a:prstDash val="solid"/>
                    </a:lnT>
                    <a:solidFill>
                      <a:srgbClr val="CA7D24"/>
                    </a:solidFill>
                  </a:tcPr>
                </a:tc>
                <a:tc>
                  <a:txBody>
                    <a:bodyPr/>
                    <a:lstStyle/>
                    <a:p>
                      <a:pPr marL="75565" marR="550545">
                        <a:lnSpc>
                          <a:spcPct val="90000"/>
                        </a:lnSpc>
                        <a:spcBef>
                          <a:spcPts val="535"/>
                        </a:spcBef>
                      </a:pPr>
                      <a:r>
                        <a:rPr sz="2200" b="1" spc="-5" dirty="0">
                          <a:solidFill>
                            <a:srgbClr val="FFFFFF"/>
                          </a:solidFill>
                          <a:latin typeface="+mn-lt"/>
                          <a:cs typeface="Arial"/>
                        </a:rPr>
                        <a:t>Events</a:t>
                      </a:r>
                      <a:r>
                        <a:rPr sz="2200" b="1" spc="-50" dirty="0">
                          <a:solidFill>
                            <a:srgbClr val="FFFFFF"/>
                          </a:solidFill>
                          <a:latin typeface="+mn-lt"/>
                          <a:cs typeface="Arial"/>
                        </a:rPr>
                        <a:t> </a:t>
                      </a:r>
                      <a:r>
                        <a:rPr sz="2200" b="1" dirty="0">
                          <a:solidFill>
                            <a:srgbClr val="FFFFFF"/>
                          </a:solidFill>
                          <a:latin typeface="+mn-lt"/>
                          <a:cs typeface="Arial"/>
                        </a:rPr>
                        <a:t>known  </a:t>
                      </a:r>
                      <a:r>
                        <a:rPr sz="2200" b="1" spc="-5" dirty="0">
                          <a:solidFill>
                            <a:srgbClr val="FFFFFF"/>
                          </a:solidFill>
                          <a:latin typeface="+mn-lt"/>
                          <a:cs typeface="Arial"/>
                        </a:rPr>
                        <a:t>to occur </a:t>
                      </a:r>
                      <a:r>
                        <a:rPr sz="2200" b="1" dirty="0">
                          <a:solidFill>
                            <a:srgbClr val="FFFFFF"/>
                          </a:solidFill>
                          <a:latin typeface="+mn-lt"/>
                          <a:cs typeface="Arial"/>
                        </a:rPr>
                        <a:t>with  </a:t>
                      </a:r>
                      <a:r>
                        <a:rPr sz="2200" b="1" spc="-5" dirty="0">
                          <a:solidFill>
                            <a:srgbClr val="FFFFFF"/>
                          </a:solidFill>
                          <a:latin typeface="+mn-lt"/>
                          <a:cs typeface="Arial"/>
                        </a:rPr>
                        <a:t>drugs  administered  as part of the  </a:t>
                      </a:r>
                      <a:r>
                        <a:rPr sz="2200" b="1" dirty="0">
                          <a:solidFill>
                            <a:srgbClr val="FFFFFF"/>
                          </a:solidFill>
                          <a:latin typeface="+mn-lt"/>
                          <a:cs typeface="Arial"/>
                        </a:rPr>
                        <a:t>background  </a:t>
                      </a:r>
                      <a:r>
                        <a:rPr sz="2200" b="1" spc="-5" dirty="0">
                          <a:solidFill>
                            <a:srgbClr val="FFFFFF"/>
                          </a:solidFill>
                          <a:latin typeface="+mn-lt"/>
                          <a:cs typeface="Arial"/>
                        </a:rPr>
                        <a:t>regimen</a:t>
                      </a:r>
                      <a:endParaRPr sz="2200" dirty="0">
                        <a:latin typeface="+mn-lt"/>
                        <a:cs typeface="Arial"/>
                      </a:endParaRPr>
                    </a:p>
                  </a:txBody>
                  <a:tcPr marL="0" marR="0" marT="67945" marB="0">
                    <a:lnL w="28575">
                      <a:solidFill>
                        <a:srgbClr val="FFFFFF"/>
                      </a:solidFill>
                      <a:prstDash val="solid"/>
                    </a:lnL>
                    <a:lnR w="28575">
                      <a:solidFill>
                        <a:srgbClr val="FFFFFF"/>
                      </a:solidFill>
                      <a:prstDash val="solid"/>
                    </a:lnR>
                    <a:lnT w="28575">
                      <a:solidFill>
                        <a:srgbClr val="FFFFFF"/>
                      </a:solidFill>
                      <a:prstDash val="solid"/>
                    </a:lnT>
                    <a:solidFill>
                      <a:srgbClr val="008BA0"/>
                    </a:solidFill>
                  </a:tcPr>
                </a:tc>
                <a:tc>
                  <a:txBody>
                    <a:bodyPr/>
                    <a:lstStyle/>
                    <a:p>
                      <a:pPr marL="76200" marR="476250">
                        <a:lnSpc>
                          <a:spcPts val="2380"/>
                        </a:lnSpc>
                        <a:spcBef>
                          <a:spcPts val="565"/>
                        </a:spcBef>
                      </a:pPr>
                      <a:r>
                        <a:rPr sz="2200" b="1" spc="-5" dirty="0">
                          <a:solidFill>
                            <a:srgbClr val="FFFFFF"/>
                          </a:solidFill>
                          <a:latin typeface="+mn-lt"/>
                          <a:cs typeface="Arial"/>
                        </a:rPr>
                        <a:t>SAEs that</a:t>
                      </a:r>
                      <a:r>
                        <a:rPr sz="2200" b="1" spc="-55" dirty="0">
                          <a:solidFill>
                            <a:srgbClr val="FFFFFF"/>
                          </a:solidFill>
                          <a:latin typeface="+mn-lt"/>
                          <a:cs typeface="Arial"/>
                        </a:rPr>
                        <a:t> </a:t>
                      </a:r>
                      <a:r>
                        <a:rPr sz="2200" b="1" spc="-5" dirty="0">
                          <a:solidFill>
                            <a:srgbClr val="FFFFFF"/>
                          </a:solidFill>
                          <a:latin typeface="+mn-lt"/>
                          <a:cs typeface="Arial"/>
                        </a:rPr>
                        <a:t>may  be anticipated  in a subset of  the study  population</a:t>
                      </a:r>
                      <a:endParaRPr sz="2200" dirty="0">
                        <a:latin typeface="+mn-lt"/>
                        <a:cs typeface="Arial"/>
                      </a:endParaRPr>
                    </a:p>
                  </a:txBody>
                  <a:tcPr marL="0" marR="0" marT="71755" marB="0">
                    <a:lnL w="28575">
                      <a:solidFill>
                        <a:srgbClr val="FFFFFF"/>
                      </a:solidFill>
                      <a:prstDash val="solid"/>
                    </a:lnL>
                    <a:lnR w="28575">
                      <a:solidFill>
                        <a:srgbClr val="FFFFFF"/>
                      </a:solidFill>
                      <a:prstDash val="solid"/>
                    </a:lnR>
                    <a:lnT w="28575">
                      <a:solidFill>
                        <a:srgbClr val="FFFFFF"/>
                      </a:solidFill>
                      <a:prstDash val="solid"/>
                    </a:lnT>
                    <a:solidFill>
                      <a:srgbClr val="A62C5F"/>
                    </a:solidFill>
                  </a:tcPr>
                </a:tc>
                <a:extLst>
                  <a:ext uri="{0D108BD9-81ED-4DB2-BD59-A6C34878D82A}">
                    <a16:rowId xmlns:a16="http://schemas.microsoft.com/office/drawing/2014/main" val="10000"/>
                  </a:ext>
                </a:extLst>
              </a:tr>
              <a:tr h="1560373">
                <a:tc>
                  <a:txBody>
                    <a:bodyPr/>
                    <a:lstStyle/>
                    <a:p>
                      <a:pPr>
                        <a:lnSpc>
                          <a:spcPct val="100000"/>
                        </a:lnSpc>
                      </a:pPr>
                      <a:endParaRPr sz="2200">
                        <a:latin typeface="+mn-lt"/>
                        <a:cs typeface="Times New Roman"/>
                      </a:endParaRPr>
                    </a:p>
                  </a:txBody>
                  <a:tcPr marL="0" marR="0" marT="0" marB="0">
                    <a:lnL w="28575">
                      <a:solidFill>
                        <a:srgbClr val="FFFFFF"/>
                      </a:solidFill>
                      <a:prstDash val="solid"/>
                    </a:lnL>
                    <a:lnR w="28575">
                      <a:solidFill>
                        <a:srgbClr val="FFFFFF"/>
                      </a:solidFill>
                      <a:prstDash val="solid"/>
                    </a:lnR>
                    <a:lnB w="28575">
                      <a:solidFill>
                        <a:srgbClr val="FFFFFF"/>
                      </a:solidFill>
                      <a:prstDash val="solid"/>
                    </a:lnB>
                    <a:solidFill>
                      <a:srgbClr val="007664"/>
                    </a:solidFill>
                  </a:tcPr>
                </a:tc>
                <a:tc>
                  <a:txBody>
                    <a:bodyPr/>
                    <a:lstStyle/>
                    <a:p>
                      <a:pPr marL="75565" marR="298450">
                        <a:lnSpc>
                          <a:spcPts val="2160"/>
                        </a:lnSpc>
                        <a:spcBef>
                          <a:spcPts val="1130"/>
                        </a:spcBef>
                      </a:pPr>
                      <a:r>
                        <a:rPr sz="2200" b="1" dirty="0">
                          <a:solidFill>
                            <a:srgbClr val="FFFFFF"/>
                          </a:solidFill>
                          <a:latin typeface="+mn-lt"/>
                          <a:cs typeface="Arial"/>
                        </a:rPr>
                        <a:t>(e</a:t>
                      </a:r>
                      <a:r>
                        <a:rPr lang="en-US" sz="2200" b="1" dirty="0">
                          <a:solidFill>
                            <a:srgbClr val="FFFFFF"/>
                          </a:solidFill>
                          <a:latin typeface="+mn-lt"/>
                          <a:cs typeface="Arial"/>
                        </a:rPr>
                        <a:t>.</a:t>
                      </a:r>
                      <a:r>
                        <a:rPr sz="2200" b="1" dirty="0">
                          <a:solidFill>
                            <a:srgbClr val="FFFFFF"/>
                          </a:solidFill>
                          <a:latin typeface="+mn-lt"/>
                          <a:cs typeface="Arial"/>
                        </a:rPr>
                        <a:t>g</a:t>
                      </a:r>
                      <a:r>
                        <a:rPr lang="en-US" sz="2200" b="1" dirty="0">
                          <a:solidFill>
                            <a:srgbClr val="FFFFFF"/>
                          </a:solidFill>
                          <a:latin typeface="+mn-lt"/>
                          <a:cs typeface="Arial"/>
                        </a:rPr>
                        <a:t>.</a:t>
                      </a:r>
                      <a:r>
                        <a:rPr sz="2200" b="1" dirty="0">
                          <a:solidFill>
                            <a:srgbClr val="FFFFFF"/>
                          </a:solidFill>
                          <a:latin typeface="+mn-lt"/>
                          <a:cs typeface="Arial"/>
                        </a:rPr>
                        <a:t>, frequent in  general</a:t>
                      </a:r>
                      <a:r>
                        <a:rPr sz="2200" b="1" spc="-90" dirty="0">
                          <a:solidFill>
                            <a:srgbClr val="FFFFFF"/>
                          </a:solidFill>
                          <a:latin typeface="+mn-lt"/>
                          <a:cs typeface="Arial"/>
                        </a:rPr>
                        <a:t> </a:t>
                      </a:r>
                      <a:r>
                        <a:rPr sz="2200" b="1" dirty="0">
                          <a:solidFill>
                            <a:srgbClr val="FFFFFF"/>
                          </a:solidFill>
                          <a:latin typeface="+mn-lt"/>
                          <a:cs typeface="Arial"/>
                        </a:rPr>
                        <a:t>population  of </a:t>
                      </a:r>
                      <a:r>
                        <a:rPr sz="2200" b="1" spc="-5" dirty="0">
                          <a:solidFill>
                            <a:srgbClr val="FFFFFF"/>
                          </a:solidFill>
                          <a:latin typeface="+mn-lt"/>
                          <a:cs typeface="Arial"/>
                        </a:rPr>
                        <a:t>similar</a:t>
                      </a:r>
                      <a:r>
                        <a:rPr sz="2200" b="1" spc="-55" dirty="0">
                          <a:solidFill>
                            <a:srgbClr val="FFFFFF"/>
                          </a:solidFill>
                          <a:latin typeface="+mn-lt"/>
                          <a:cs typeface="Arial"/>
                        </a:rPr>
                        <a:t> </a:t>
                      </a:r>
                      <a:r>
                        <a:rPr sz="2200" b="1" dirty="0">
                          <a:solidFill>
                            <a:srgbClr val="FFFFFF"/>
                          </a:solidFill>
                          <a:latin typeface="+mn-lt"/>
                          <a:cs typeface="Arial"/>
                        </a:rPr>
                        <a:t>age)</a:t>
                      </a:r>
                      <a:endParaRPr sz="2200" dirty="0">
                        <a:latin typeface="+mn-lt"/>
                        <a:cs typeface="Arial"/>
                      </a:endParaRPr>
                    </a:p>
                  </a:txBody>
                  <a:tcPr marL="0" marR="0" marT="143510" marB="0">
                    <a:lnL w="28575">
                      <a:solidFill>
                        <a:srgbClr val="FFFFFF"/>
                      </a:solidFill>
                      <a:prstDash val="solid"/>
                    </a:lnL>
                    <a:lnR w="28575">
                      <a:solidFill>
                        <a:srgbClr val="FFFFFF"/>
                      </a:solidFill>
                      <a:prstDash val="solid"/>
                    </a:lnR>
                    <a:lnB w="28575">
                      <a:solidFill>
                        <a:srgbClr val="FFFFFF"/>
                      </a:solidFill>
                      <a:prstDash val="solid"/>
                    </a:lnB>
                    <a:solidFill>
                      <a:srgbClr val="CA7D24"/>
                    </a:solidFill>
                  </a:tcPr>
                </a:tc>
                <a:tc>
                  <a:txBody>
                    <a:bodyPr/>
                    <a:lstStyle/>
                    <a:p>
                      <a:pPr>
                        <a:lnSpc>
                          <a:spcPct val="100000"/>
                        </a:lnSpc>
                      </a:pPr>
                      <a:endParaRPr sz="2200">
                        <a:latin typeface="+mn-lt"/>
                        <a:cs typeface="Times New Roman"/>
                      </a:endParaRPr>
                    </a:p>
                  </a:txBody>
                  <a:tcPr marL="0" marR="0" marT="0" marB="0">
                    <a:lnL w="28575">
                      <a:solidFill>
                        <a:srgbClr val="FFFFFF"/>
                      </a:solidFill>
                      <a:prstDash val="solid"/>
                    </a:lnL>
                    <a:lnR w="28575">
                      <a:solidFill>
                        <a:srgbClr val="FFFFFF"/>
                      </a:solidFill>
                      <a:prstDash val="solid"/>
                    </a:lnR>
                    <a:lnB w="28575">
                      <a:solidFill>
                        <a:srgbClr val="FFFFFF"/>
                      </a:solidFill>
                      <a:prstDash val="solid"/>
                    </a:lnB>
                    <a:solidFill>
                      <a:srgbClr val="008BA0"/>
                    </a:solidFill>
                  </a:tcPr>
                </a:tc>
                <a:tc>
                  <a:txBody>
                    <a:bodyPr/>
                    <a:lstStyle/>
                    <a:p>
                      <a:pPr>
                        <a:lnSpc>
                          <a:spcPct val="100000"/>
                        </a:lnSpc>
                      </a:pPr>
                      <a:endParaRPr sz="2200" dirty="0">
                        <a:latin typeface="+mn-lt"/>
                        <a:cs typeface="Times New Roman"/>
                      </a:endParaRPr>
                    </a:p>
                  </a:txBody>
                  <a:tcPr marL="0" marR="0" marT="0" marB="0">
                    <a:lnL w="28575">
                      <a:solidFill>
                        <a:srgbClr val="FFFFFF"/>
                      </a:solidFill>
                      <a:prstDash val="solid"/>
                    </a:lnL>
                    <a:lnR w="28575">
                      <a:solidFill>
                        <a:srgbClr val="FFFFFF"/>
                      </a:solidFill>
                      <a:prstDash val="solid"/>
                    </a:lnR>
                    <a:lnB w="28575">
                      <a:solidFill>
                        <a:srgbClr val="FFFFFF"/>
                      </a:solidFill>
                      <a:prstDash val="solid"/>
                    </a:lnB>
                    <a:solidFill>
                      <a:srgbClr val="A62C5F"/>
                    </a:solidFill>
                  </a:tcPr>
                </a:tc>
                <a:extLst>
                  <a:ext uri="{0D108BD9-81ED-4DB2-BD59-A6C34878D82A}">
                    <a16:rowId xmlns:a16="http://schemas.microsoft.com/office/drawing/2014/main" val="10001"/>
                  </a:ext>
                </a:extLst>
              </a:tr>
            </a:tbl>
          </a:graphicData>
        </a:graphic>
      </p:graphicFrame>
      <p:sp>
        <p:nvSpPr>
          <p:cNvPr id="16" name="Footer Placeholder 4">
            <a:extLst>
              <a:ext uri="{FF2B5EF4-FFF2-40B4-BE49-F238E27FC236}">
                <a16:creationId xmlns:a16="http://schemas.microsoft.com/office/drawing/2014/main" id="{D7E82601-C853-42AA-B539-FED205FA442C}"/>
              </a:ext>
            </a:extLst>
          </p:cNvPr>
          <p:cNvSpPr>
            <a:spLocks noGrp="1"/>
          </p:cNvSpPr>
          <p:nvPr>
            <p:ph type="ftr" sz="quarter" idx="11"/>
          </p:nvPr>
        </p:nvSpPr>
        <p:spPr>
          <a:xfrm>
            <a:off x="2685448" y="6452601"/>
            <a:ext cx="6776186" cy="145531"/>
          </a:xfrm>
        </p:spPr>
        <p:txBody>
          <a:bodyPr/>
          <a:lstStyle/>
          <a:p>
            <a:r>
              <a:rPr lang="en-US" dirty="0"/>
              <a:t>* Anticipated Events are known as Disease Related Events in CDASH Standard Protocol Template</a:t>
            </a:r>
          </a:p>
        </p:txBody>
      </p:sp>
    </p:spTree>
    <p:extLst>
      <p:ext uri="{BB962C8B-B14F-4D97-AF65-F5344CB8AC3E}">
        <p14:creationId xmlns:p14="http://schemas.microsoft.com/office/powerpoint/2010/main" val="61429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25A-1D5C-4246-8BD5-0CFB665CA8CB}"/>
              </a:ext>
            </a:extLst>
          </p:cNvPr>
          <p:cNvSpPr>
            <a:spLocks noGrp="1"/>
          </p:cNvSpPr>
          <p:nvPr>
            <p:ph type="title"/>
          </p:nvPr>
        </p:nvSpPr>
        <p:spPr/>
        <p:txBody>
          <a:bodyPr/>
          <a:lstStyle/>
          <a:p>
            <a:r>
              <a:rPr lang="en-US" dirty="0"/>
              <a:t>Under-reporting of SAEs in Clinical Trials</a:t>
            </a:r>
          </a:p>
        </p:txBody>
      </p:sp>
      <p:sp>
        <p:nvSpPr>
          <p:cNvPr id="4" name="Date Placeholder 3">
            <a:extLst>
              <a:ext uri="{FF2B5EF4-FFF2-40B4-BE49-F238E27FC236}">
                <a16:creationId xmlns:a16="http://schemas.microsoft.com/office/drawing/2014/main" id="{64B16503-0471-4086-BCB4-61366CDB417F}"/>
              </a:ext>
            </a:extLst>
          </p:cNvPr>
          <p:cNvSpPr>
            <a:spLocks noGrp="1"/>
          </p:cNvSpPr>
          <p:nvPr>
            <p:ph type="dt" sz="half" idx="10"/>
          </p:nvPr>
        </p:nvSpPr>
        <p:spPr/>
        <p:txBody>
          <a:bodyPr/>
          <a:lstStyle/>
          <a:p>
            <a:r>
              <a:rPr lang="en-US"/>
              <a:t>© WCG 2021 </a:t>
            </a:r>
          </a:p>
        </p:txBody>
      </p:sp>
      <p:sp>
        <p:nvSpPr>
          <p:cNvPr id="5" name="Footer Placeholder 4">
            <a:extLst>
              <a:ext uri="{FF2B5EF4-FFF2-40B4-BE49-F238E27FC236}">
                <a16:creationId xmlns:a16="http://schemas.microsoft.com/office/drawing/2014/main" id="{59207FB8-1647-43D9-B52F-C1105D54D5EC}"/>
              </a:ext>
            </a:extLst>
          </p:cNvPr>
          <p:cNvSpPr>
            <a:spLocks noGrp="1"/>
          </p:cNvSpPr>
          <p:nvPr>
            <p:ph type="ftr" sz="quarter" idx="11"/>
          </p:nvPr>
        </p:nvSpPr>
        <p:spPr>
          <a:xfrm>
            <a:off x="2685448" y="6452601"/>
            <a:ext cx="6776186" cy="145531"/>
          </a:xfrm>
        </p:spPr>
        <p:txBody>
          <a:bodyPr/>
          <a:lstStyle/>
          <a:p>
            <a:r>
              <a:rPr lang="en-US"/>
              <a:t>* Clinical Investigator Inspection List 1977-Current</a:t>
            </a:r>
          </a:p>
        </p:txBody>
      </p:sp>
      <p:sp>
        <p:nvSpPr>
          <p:cNvPr id="6" name="Slide Number Placeholder 5">
            <a:extLst>
              <a:ext uri="{FF2B5EF4-FFF2-40B4-BE49-F238E27FC236}">
                <a16:creationId xmlns:a16="http://schemas.microsoft.com/office/drawing/2014/main" id="{4DE8275A-1DDF-4E5F-8A80-296493EB6697}"/>
              </a:ext>
            </a:extLst>
          </p:cNvPr>
          <p:cNvSpPr>
            <a:spLocks noGrp="1"/>
          </p:cNvSpPr>
          <p:nvPr>
            <p:ph type="sldNum" sz="quarter" idx="12"/>
          </p:nvPr>
        </p:nvSpPr>
        <p:spPr/>
        <p:txBody>
          <a:bodyPr/>
          <a:lstStyle/>
          <a:p>
            <a:fld id="{841395F3-AE3B-154C-BDAA-968DA665FDBB}" type="slidenum">
              <a:rPr lang="en-US" smtClean="0"/>
              <a:pPr/>
              <a:t>22</a:t>
            </a:fld>
            <a:endParaRPr lang="en-US"/>
          </a:p>
        </p:txBody>
      </p:sp>
      <p:graphicFrame>
        <p:nvGraphicFramePr>
          <p:cNvPr id="3" name="Table 11">
            <a:extLst>
              <a:ext uri="{FF2B5EF4-FFF2-40B4-BE49-F238E27FC236}">
                <a16:creationId xmlns:a16="http://schemas.microsoft.com/office/drawing/2014/main" id="{EA102A26-9EF8-4AD1-B419-FDBB86E17808}"/>
              </a:ext>
            </a:extLst>
          </p:cNvPr>
          <p:cNvGraphicFramePr>
            <a:graphicFrameLocks noGrp="1"/>
          </p:cNvGraphicFramePr>
          <p:nvPr>
            <p:ph sz="quarter" idx="14"/>
            <p:extLst>
              <p:ext uri="{D42A27DB-BD31-4B8C-83A1-F6EECF244321}">
                <p14:modId xmlns:p14="http://schemas.microsoft.com/office/powerpoint/2010/main" val="160518940"/>
              </p:ext>
            </p:extLst>
          </p:nvPr>
        </p:nvGraphicFramePr>
        <p:xfrm>
          <a:off x="666749" y="2911112"/>
          <a:ext cx="10664592" cy="2524760"/>
        </p:xfrm>
        <a:graphic>
          <a:graphicData uri="http://schemas.openxmlformats.org/drawingml/2006/table">
            <a:tbl>
              <a:tblPr firstRow="1" bandRow="1">
                <a:tableStyleId>{5C22544A-7EE6-4342-B048-85BDC9FD1C3A}</a:tableStyleId>
              </a:tblPr>
              <a:tblGrid>
                <a:gridCol w="5332296">
                  <a:extLst>
                    <a:ext uri="{9D8B030D-6E8A-4147-A177-3AD203B41FA5}">
                      <a16:colId xmlns:a16="http://schemas.microsoft.com/office/drawing/2014/main" val="2268366427"/>
                    </a:ext>
                  </a:extLst>
                </a:gridCol>
                <a:gridCol w="5332296">
                  <a:extLst>
                    <a:ext uri="{9D8B030D-6E8A-4147-A177-3AD203B41FA5}">
                      <a16:colId xmlns:a16="http://schemas.microsoft.com/office/drawing/2014/main" val="3920260521"/>
                    </a:ext>
                  </a:extLst>
                </a:gridCol>
              </a:tblGrid>
              <a:tr h="370840">
                <a:tc>
                  <a:txBody>
                    <a:bodyPr/>
                    <a:lstStyle/>
                    <a:p>
                      <a:r>
                        <a:rPr lang="en-US" dirty="0"/>
                        <a:t>Deficiency Description</a:t>
                      </a:r>
                    </a:p>
                  </a:txBody>
                  <a:tcPr/>
                </a:tc>
                <a:tc>
                  <a:txBody>
                    <a:bodyPr/>
                    <a:lstStyle/>
                    <a:p>
                      <a:r>
                        <a:rPr lang="en-US"/>
                        <a:t>% of Total Deficiencies</a:t>
                      </a:r>
                    </a:p>
                  </a:txBody>
                  <a:tcPr/>
                </a:tc>
                <a:extLst>
                  <a:ext uri="{0D108BD9-81ED-4DB2-BD59-A6C34878D82A}">
                    <a16:rowId xmlns:a16="http://schemas.microsoft.com/office/drawing/2014/main" val="3379347421"/>
                  </a:ext>
                </a:extLst>
              </a:tr>
              <a:tr h="370840">
                <a:tc>
                  <a:txBody>
                    <a:bodyPr/>
                    <a:lstStyle/>
                    <a:p>
                      <a:pPr fontAlgn="t"/>
                      <a:r>
                        <a:rPr lang="en-US">
                          <a:effectLst/>
                        </a:rPr>
                        <a:t>Failure to follow investigational plan</a:t>
                      </a:r>
                    </a:p>
                  </a:txBody>
                  <a:tcPr marL="50800" marR="50800" marT="50800" marB="50800"/>
                </a:tc>
                <a:tc>
                  <a:txBody>
                    <a:bodyPr/>
                    <a:lstStyle/>
                    <a:p>
                      <a:r>
                        <a:rPr lang="en-US"/>
                        <a:t>23.4%</a:t>
                      </a:r>
                    </a:p>
                  </a:txBody>
                  <a:tcPr/>
                </a:tc>
                <a:extLst>
                  <a:ext uri="{0D108BD9-81ED-4DB2-BD59-A6C34878D82A}">
                    <a16:rowId xmlns:a16="http://schemas.microsoft.com/office/drawing/2014/main" val="222741127"/>
                  </a:ext>
                </a:extLst>
              </a:tr>
              <a:tr h="370840">
                <a:tc>
                  <a:txBody>
                    <a:bodyPr/>
                    <a:lstStyle/>
                    <a:p>
                      <a:pPr fontAlgn="t"/>
                      <a:r>
                        <a:rPr lang="en-US" dirty="0">
                          <a:effectLst/>
                        </a:rPr>
                        <a:t>Inadequate and inaccurate records</a:t>
                      </a:r>
                    </a:p>
                  </a:txBody>
                  <a:tcPr marL="50800" marR="50800" marT="50800" marB="50800"/>
                </a:tc>
                <a:tc>
                  <a:txBody>
                    <a:bodyPr/>
                    <a:lstStyle/>
                    <a:p>
                      <a:r>
                        <a:rPr lang="en-US"/>
                        <a:t>21.4%</a:t>
                      </a:r>
                    </a:p>
                  </a:txBody>
                  <a:tcPr/>
                </a:tc>
                <a:extLst>
                  <a:ext uri="{0D108BD9-81ED-4DB2-BD59-A6C34878D82A}">
                    <a16:rowId xmlns:a16="http://schemas.microsoft.com/office/drawing/2014/main" val="1543623538"/>
                  </a:ext>
                </a:extLst>
              </a:tr>
              <a:tr h="370840">
                <a:tc>
                  <a:txBody>
                    <a:bodyPr/>
                    <a:lstStyle/>
                    <a:p>
                      <a:pPr fontAlgn="t"/>
                      <a:r>
                        <a:rPr lang="en-US" b="1" dirty="0">
                          <a:solidFill>
                            <a:srgbClr val="FF0000"/>
                          </a:solidFill>
                          <a:effectLst/>
                        </a:rPr>
                        <a:t>Failure to report adverse drug reactions</a:t>
                      </a:r>
                    </a:p>
                  </a:txBody>
                  <a:tcPr marL="50800" marR="50800" marT="50800" marB="50800"/>
                </a:tc>
                <a:tc>
                  <a:txBody>
                    <a:bodyPr/>
                    <a:lstStyle/>
                    <a:p>
                      <a:r>
                        <a:rPr lang="en-US" b="1">
                          <a:solidFill>
                            <a:srgbClr val="FF0000"/>
                          </a:solidFill>
                        </a:rPr>
                        <a:t>11.0%</a:t>
                      </a:r>
                    </a:p>
                  </a:txBody>
                  <a:tcPr/>
                </a:tc>
                <a:extLst>
                  <a:ext uri="{0D108BD9-81ED-4DB2-BD59-A6C34878D82A}">
                    <a16:rowId xmlns:a16="http://schemas.microsoft.com/office/drawing/2014/main" val="3775091837"/>
                  </a:ext>
                </a:extLst>
              </a:tr>
              <a:tr h="370840">
                <a:tc>
                  <a:txBody>
                    <a:bodyPr/>
                    <a:lstStyle/>
                    <a:p>
                      <a:pPr fontAlgn="t"/>
                      <a:r>
                        <a:rPr lang="en-US" dirty="0">
                          <a:effectLst/>
                        </a:rPr>
                        <a:t>Failure to notify IRB of changes, failure to submit progress reports</a:t>
                      </a:r>
                    </a:p>
                  </a:txBody>
                  <a:tcPr marL="50800" marR="50800" marT="50800" marB="50800"/>
                </a:tc>
                <a:tc>
                  <a:txBody>
                    <a:bodyPr/>
                    <a:lstStyle/>
                    <a:p>
                      <a:r>
                        <a:rPr lang="en-US"/>
                        <a:t>10.5%</a:t>
                      </a:r>
                    </a:p>
                  </a:txBody>
                  <a:tcPr/>
                </a:tc>
                <a:extLst>
                  <a:ext uri="{0D108BD9-81ED-4DB2-BD59-A6C34878D82A}">
                    <a16:rowId xmlns:a16="http://schemas.microsoft.com/office/drawing/2014/main" val="1797049905"/>
                  </a:ext>
                </a:extLst>
              </a:tr>
              <a:tr h="370840">
                <a:tc>
                  <a:txBody>
                    <a:bodyPr/>
                    <a:lstStyle/>
                    <a:p>
                      <a:pPr fontAlgn="t"/>
                      <a:r>
                        <a:rPr lang="en-US" dirty="0">
                          <a:effectLst/>
                        </a:rPr>
                        <a:t>Inadequate informed consent form</a:t>
                      </a:r>
                    </a:p>
                  </a:txBody>
                  <a:tcPr marL="50800" marR="50800" marT="50800" marB="50800"/>
                </a:tc>
                <a:tc>
                  <a:txBody>
                    <a:bodyPr/>
                    <a:lstStyle/>
                    <a:p>
                      <a:r>
                        <a:rPr lang="en-US" dirty="0"/>
                        <a:t>9.8%</a:t>
                      </a:r>
                    </a:p>
                  </a:txBody>
                  <a:tcPr/>
                </a:tc>
                <a:extLst>
                  <a:ext uri="{0D108BD9-81ED-4DB2-BD59-A6C34878D82A}">
                    <a16:rowId xmlns:a16="http://schemas.microsoft.com/office/drawing/2014/main" val="3353647759"/>
                  </a:ext>
                </a:extLst>
              </a:tr>
            </a:tbl>
          </a:graphicData>
        </a:graphic>
      </p:graphicFrame>
      <p:sp>
        <p:nvSpPr>
          <p:cNvPr id="11" name="Rectangle 1">
            <a:extLst>
              <a:ext uri="{FF2B5EF4-FFF2-40B4-BE49-F238E27FC236}">
                <a16:creationId xmlns:a16="http://schemas.microsoft.com/office/drawing/2014/main" id="{83B38F23-83E2-45EC-B26A-FB0BD91A11FA}"/>
              </a:ext>
            </a:extLst>
          </p:cNvPr>
          <p:cNvSpPr>
            <a:spLocks noChangeArrowheads="1"/>
          </p:cNvSpPr>
          <p:nvPr/>
        </p:nvSpPr>
        <p:spPr bwMode="auto">
          <a:xfrm>
            <a:off x="833438" y="149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EA686EA7-9E44-47E4-AD8D-3207E29EE8CB}"/>
              </a:ext>
            </a:extLst>
          </p:cNvPr>
          <p:cNvSpPr txBox="1"/>
          <p:nvPr/>
        </p:nvSpPr>
        <p:spPr>
          <a:xfrm>
            <a:off x="575308" y="2541780"/>
            <a:ext cx="9992542" cy="369332"/>
          </a:xfrm>
          <a:prstGeom prst="rect">
            <a:avLst/>
          </a:prstGeom>
          <a:noFill/>
        </p:spPr>
        <p:txBody>
          <a:bodyPr wrap="square">
            <a:spAutoFit/>
          </a:bodyPr>
          <a:lstStyle/>
          <a:p>
            <a:pPr algn="l" fontAlgn="t"/>
            <a:r>
              <a:rPr lang="en-US" dirty="0">
                <a:effectLst/>
              </a:rPr>
              <a:t>Top 5 major deficiencies found in Clinical Investigator Investigations</a:t>
            </a:r>
          </a:p>
        </p:txBody>
      </p:sp>
      <p:sp>
        <p:nvSpPr>
          <p:cNvPr id="13" name="TextBox 12">
            <a:extLst>
              <a:ext uri="{FF2B5EF4-FFF2-40B4-BE49-F238E27FC236}">
                <a16:creationId xmlns:a16="http://schemas.microsoft.com/office/drawing/2014/main" id="{2E4CDB39-FE94-4998-B5F5-2BC3848C86CB}"/>
              </a:ext>
            </a:extLst>
          </p:cNvPr>
          <p:cNvSpPr txBox="1"/>
          <p:nvPr/>
        </p:nvSpPr>
        <p:spPr>
          <a:xfrm>
            <a:off x="575308" y="1490663"/>
            <a:ext cx="10949941" cy="646331"/>
          </a:xfrm>
          <a:prstGeom prst="rect">
            <a:avLst/>
          </a:prstGeom>
          <a:noFill/>
        </p:spPr>
        <p:txBody>
          <a:bodyPr wrap="square">
            <a:spAutoFit/>
          </a:bodyPr>
          <a:lstStyle/>
          <a:p>
            <a:pPr algn="l" fontAlgn="t"/>
            <a:r>
              <a:rPr lang="en-US" dirty="0">
                <a:effectLst/>
              </a:rPr>
              <a:t>Safety under-reporting by sites is a recurrent issue in clinical trials that can impact patient safety and data integrity.</a:t>
            </a:r>
          </a:p>
        </p:txBody>
      </p:sp>
    </p:spTree>
    <p:extLst>
      <p:ext uri="{BB962C8B-B14F-4D97-AF65-F5344CB8AC3E}">
        <p14:creationId xmlns:p14="http://schemas.microsoft.com/office/powerpoint/2010/main" val="132631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0282-E8DA-4E9B-AA3C-2C9145787B12}"/>
              </a:ext>
            </a:extLst>
          </p:cNvPr>
          <p:cNvSpPr>
            <a:spLocks noGrp="1"/>
          </p:cNvSpPr>
          <p:nvPr>
            <p:ph type="title"/>
          </p:nvPr>
        </p:nvSpPr>
        <p:spPr/>
        <p:txBody>
          <a:bodyPr/>
          <a:lstStyle/>
          <a:p>
            <a:r>
              <a:rPr lang="en-US" dirty="0"/>
              <a:t>Major Findings in PV - Unapproved Reference Safety Information</a:t>
            </a:r>
          </a:p>
        </p:txBody>
      </p:sp>
      <p:sp>
        <p:nvSpPr>
          <p:cNvPr id="4" name="Date Placeholder 3">
            <a:extLst>
              <a:ext uri="{FF2B5EF4-FFF2-40B4-BE49-F238E27FC236}">
                <a16:creationId xmlns:a16="http://schemas.microsoft.com/office/drawing/2014/main" id="{1F5E6F33-FC2A-4E48-A1A3-F3B3AD76006B}"/>
              </a:ext>
            </a:extLst>
          </p:cNvPr>
          <p:cNvSpPr>
            <a:spLocks noGrp="1"/>
          </p:cNvSpPr>
          <p:nvPr>
            <p:ph type="dt" sz="half" idx="10"/>
          </p:nvPr>
        </p:nvSpPr>
        <p:spPr/>
        <p:txBody>
          <a:bodyPr/>
          <a:lstStyle/>
          <a:p>
            <a:r>
              <a:rPr lang="en-US"/>
              <a:t>© WCG 2021 </a:t>
            </a:r>
          </a:p>
        </p:txBody>
      </p:sp>
      <p:sp>
        <p:nvSpPr>
          <p:cNvPr id="5" name="Footer Placeholder 4">
            <a:extLst>
              <a:ext uri="{FF2B5EF4-FFF2-40B4-BE49-F238E27FC236}">
                <a16:creationId xmlns:a16="http://schemas.microsoft.com/office/drawing/2014/main" id="{1A5C73FA-85B9-40D5-8FB2-D7F47C2C00B1}"/>
              </a:ext>
            </a:extLst>
          </p:cNvPr>
          <p:cNvSpPr>
            <a:spLocks noGrp="1"/>
          </p:cNvSpPr>
          <p:nvPr>
            <p:ph type="ftr" sz="quarter" idx="11"/>
          </p:nvPr>
        </p:nvSpPr>
        <p:spPr/>
        <p:txBody>
          <a:bodyPr/>
          <a:lstStyle/>
          <a:p>
            <a:r>
              <a:rPr lang="en-US" dirty="0"/>
              <a:t>GCP INSPECTIONS METRICS REPORT 11</a:t>
            </a:r>
            <a:r>
              <a:rPr lang="en-US" baseline="30000" dirty="0"/>
              <a:t>th</a:t>
            </a:r>
            <a:r>
              <a:rPr lang="en-US" dirty="0"/>
              <a:t> May 2018</a:t>
            </a:r>
          </a:p>
        </p:txBody>
      </p:sp>
      <p:sp>
        <p:nvSpPr>
          <p:cNvPr id="6" name="Slide Number Placeholder 5">
            <a:extLst>
              <a:ext uri="{FF2B5EF4-FFF2-40B4-BE49-F238E27FC236}">
                <a16:creationId xmlns:a16="http://schemas.microsoft.com/office/drawing/2014/main" id="{026CE279-DA79-4824-A15F-9165D04060E9}"/>
              </a:ext>
            </a:extLst>
          </p:cNvPr>
          <p:cNvSpPr>
            <a:spLocks noGrp="1"/>
          </p:cNvSpPr>
          <p:nvPr>
            <p:ph type="sldNum" sz="quarter" idx="12"/>
          </p:nvPr>
        </p:nvSpPr>
        <p:spPr/>
        <p:txBody>
          <a:bodyPr/>
          <a:lstStyle/>
          <a:p>
            <a:fld id="{841395F3-AE3B-154C-BDAA-968DA665FDBB}" type="slidenum">
              <a:rPr lang="en-US" smtClean="0"/>
              <a:pPr/>
              <a:t>23</a:t>
            </a:fld>
            <a:endParaRPr lang="en-US"/>
          </a:p>
        </p:txBody>
      </p:sp>
      <p:grpSp>
        <p:nvGrpSpPr>
          <p:cNvPr id="7" name="Group 4">
            <a:extLst>
              <a:ext uri="{FF2B5EF4-FFF2-40B4-BE49-F238E27FC236}">
                <a16:creationId xmlns:a16="http://schemas.microsoft.com/office/drawing/2014/main" id="{8E065B16-3298-4FC5-A693-B0DDE335A438}"/>
              </a:ext>
            </a:extLst>
          </p:cNvPr>
          <p:cNvGrpSpPr>
            <a:grpSpLocks noChangeAspect="1"/>
          </p:cNvGrpSpPr>
          <p:nvPr/>
        </p:nvGrpSpPr>
        <p:grpSpPr bwMode="auto">
          <a:xfrm>
            <a:off x="1914551" y="1498731"/>
            <a:ext cx="8019998" cy="4370205"/>
            <a:chOff x="302" y="862"/>
            <a:chExt cx="4624" cy="2423"/>
          </a:xfrm>
        </p:grpSpPr>
        <p:sp>
          <p:nvSpPr>
            <p:cNvPr id="8" name="AutoShape 3">
              <a:extLst>
                <a:ext uri="{FF2B5EF4-FFF2-40B4-BE49-F238E27FC236}">
                  <a16:creationId xmlns:a16="http://schemas.microsoft.com/office/drawing/2014/main" id="{AAB05DFD-EE3A-4F05-9526-438B26CB9DDF}"/>
                </a:ext>
              </a:extLst>
            </p:cNvPr>
            <p:cNvSpPr>
              <a:spLocks noChangeAspect="1" noChangeArrowheads="1" noTextEdit="1"/>
            </p:cNvSpPr>
            <p:nvPr/>
          </p:nvSpPr>
          <p:spPr bwMode="auto">
            <a:xfrm>
              <a:off x="346" y="862"/>
              <a:ext cx="4580" cy="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a:extLst>
                <a:ext uri="{FF2B5EF4-FFF2-40B4-BE49-F238E27FC236}">
                  <a16:creationId xmlns:a16="http://schemas.microsoft.com/office/drawing/2014/main" id="{59FEFD3C-CDDC-4A86-A298-66C2CA0DF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68"/>
            <a:stretch/>
          </p:blipFill>
          <p:spPr bwMode="auto">
            <a:xfrm>
              <a:off x="302" y="972"/>
              <a:ext cx="4583" cy="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11">
            <a:extLst>
              <a:ext uri="{FF2B5EF4-FFF2-40B4-BE49-F238E27FC236}">
                <a16:creationId xmlns:a16="http://schemas.microsoft.com/office/drawing/2014/main" id="{2E1AB623-1FD6-4B30-B29F-A94A557E1DC4}"/>
              </a:ext>
            </a:extLst>
          </p:cNvPr>
          <p:cNvSpPr txBox="1"/>
          <p:nvPr/>
        </p:nvSpPr>
        <p:spPr>
          <a:xfrm>
            <a:off x="549274" y="1188629"/>
            <a:ext cx="10975975" cy="646331"/>
          </a:xfrm>
          <a:prstGeom prst="rect">
            <a:avLst/>
          </a:prstGeom>
          <a:noFill/>
        </p:spPr>
        <p:txBody>
          <a:bodyPr wrap="square">
            <a:spAutoFit/>
          </a:bodyPr>
          <a:lstStyle/>
          <a:p>
            <a:r>
              <a:rPr lang="en-US" sz="1800" b="0" i="0" u="none" strike="noStrike" baseline="0" dirty="0"/>
              <a:t>Most common MHRA finding against Sponsors in recent years is for the use of unapproved RSI to evaluate expectedness</a:t>
            </a:r>
            <a:endParaRPr lang="en-US" dirty="0"/>
          </a:p>
        </p:txBody>
      </p:sp>
      <p:sp>
        <p:nvSpPr>
          <p:cNvPr id="10" name="TextBox 9">
            <a:extLst>
              <a:ext uri="{FF2B5EF4-FFF2-40B4-BE49-F238E27FC236}">
                <a16:creationId xmlns:a16="http://schemas.microsoft.com/office/drawing/2014/main" id="{7613F7B0-BDD5-4C5D-B994-8062CB0BFC1F}"/>
              </a:ext>
            </a:extLst>
          </p:cNvPr>
          <p:cNvSpPr txBox="1"/>
          <p:nvPr/>
        </p:nvSpPr>
        <p:spPr>
          <a:xfrm>
            <a:off x="4243114" y="5797968"/>
            <a:ext cx="7948886" cy="369332"/>
          </a:xfrm>
          <a:prstGeom prst="rect">
            <a:avLst/>
          </a:prstGeom>
          <a:noFill/>
        </p:spPr>
        <p:txBody>
          <a:bodyPr wrap="square">
            <a:spAutoFit/>
          </a:bodyPr>
          <a:lstStyle/>
          <a:p>
            <a:r>
              <a:rPr lang="en-US" dirty="0"/>
              <a:t>                      3%                   6%                    9%                   12% </a:t>
            </a:r>
          </a:p>
        </p:txBody>
      </p:sp>
    </p:spTree>
    <p:extLst>
      <p:ext uri="{BB962C8B-B14F-4D97-AF65-F5344CB8AC3E}">
        <p14:creationId xmlns:p14="http://schemas.microsoft.com/office/powerpoint/2010/main" val="3622923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Lack of Global Harmonization</a:t>
            </a:r>
          </a:p>
        </p:txBody>
      </p:sp>
      <p:sp>
        <p:nvSpPr>
          <p:cNvPr id="5" name="TextBox 4">
            <a:extLst>
              <a:ext uri="{FF2B5EF4-FFF2-40B4-BE49-F238E27FC236}">
                <a16:creationId xmlns:a16="http://schemas.microsoft.com/office/drawing/2014/main" id="{6F08C45C-9E08-40EA-B86B-ADC63C1419E1}"/>
              </a:ext>
            </a:extLst>
          </p:cNvPr>
          <p:cNvSpPr txBox="1"/>
          <p:nvPr/>
        </p:nvSpPr>
        <p:spPr>
          <a:xfrm>
            <a:off x="666750" y="1739176"/>
            <a:ext cx="8911965" cy="2477601"/>
          </a:xfrm>
          <a:prstGeom prst="rect">
            <a:avLst/>
          </a:prstGeom>
          <a:noFill/>
        </p:spPr>
        <p:txBody>
          <a:bodyPr wrap="square">
            <a:spAutoFit/>
          </a:bodyPr>
          <a:lstStyle/>
          <a:p>
            <a:pPr marL="227013" indent="-227013">
              <a:spcBef>
                <a:spcPts val="600"/>
              </a:spcBef>
              <a:buClr>
                <a:srgbClr val="4F81BD"/>
              </a:buClr>
              <a:buSzPct val="120000"/>
              <a:buFont typeface="Arial"/>
              <a:buChar char="•"/>
            </a:pPr>
            <a:r>
              <a:rPr lang="en-US" sz="2000" dirty="0">
                <a:solidFill>
                  <a:schemeClr val="tx1">
                    <a:lumMod val="75000"/>
                    <a:lumOff val="25000"/>
                  </a:schemeClr>
                </a:solidFill>
                <a:cs typeface="Arial"/>
              </a:rPr>
              <a:t>Executives consider the lack of global harmonization and changing regulations in safety reporting to be the greatest problem Sponsors face.</a:t>
            </a:r>
          </a:p>
          <a:p>
            <a:pPr marL="227013" indent="-227013">
              <a:spcBef>
                <a:spcPts val="600"/>
              </a:spcBef>
              <a:buClr>
                <a:srgbClr val="4F81BD"/>
              </a:buClr>
              <a:buSzPct val="120000"/>
              <a:buFont typeface="Arial"/>
              <a:buChar char="•"/>
            </a:pPr>
            <a:endParaRPr lang="en-US" sz="2000" dirty="0">
              <a:solidFill>
                <a:schemeClr val="tx1">
                  <a:lumMod val="75000"/>
                  <a:lumOff val="25000"/>
                </a:schemeClr>
              </a:solidFill>
              <a:cs typeface="Arial"/>
            </a:endParaRPr>
          </a:p>
          <a:p>
            <a:pPr marL="227013" indent="-227013">
              <a:spcBef>
                <a:spcPts val="600"/>
              </a:spcBef>
              <a:buClr>
                <a:srgbClr val="4F81BD"/>
              </a:buClr>
              <a:buSzPct val="120000"/>
              <a:buFont typeface="Arial"/>
              <a:buChar char="•"/>
            </a:pPr>
            <a:endParaRPr lang="en-US" sz="2000" dirty="0">
              <a:solidFill>
                <a:schemeClr val="tx1">
                  <a:lumMod val="75000"/>
                  <a:lumOff val="25000"/>
                </a:schemeClr>
              </a:solidFill>
              <a:cs typeface="Arial"/>
            </a:endParaRPr>
          </a:p>
          <a:p>
            <a:pPr marL="227013" indent="-227013">
              <a:spcBef>
                <a:spcPts val="600"/>
              </a:spcBef>
              <a:buClr>
                <a:srgbClr val="4F81BD"/>
              </a:buClr>
              <a:buSzPct val="120000"/>
              <a:buFont typeface="Arial"/>
              <a:buChar char="•"/>
            </a:pPr>
            <a:r>
              <a:rPr lang="en-US" sz="2000" dirty="0">
                <a:solidFill>
                  <a:schemeClr val="tx1">
                    <a:lumMod val="75000"/>
                    <a:lumOff val="25000"/>
                  </a:schemeClr>
                </a:solidFill>
                <a:cs typeface="Arial"/>
              </a:rPr>
              <a:t>To discuss solutions, join our Safety Reporting LAB beginning 23</a:t>
            </a:r>
            <a:r>
              <a:rPr lang="en-US" sz="2000" baseline="30000" dirty="0">
                <a:solidFill>
                  <a:schemeClr val="tx1">
                    <a:lumMod val="75000"/>
                    <a:lumOff val="25000"/>
                  </a:schemeClr>
                </a:solidFill>
                <a:cs typeface="Arial"/>
              </a:rPr>
              <a:t>rd</a:t>
            </a:r>
            <a:r>
              <a:rPr lang="en-US" sz="2000" dirty="0">
                <a:solidFill>
                  <a:schemeClr val="tx1">
                    <a:lumMod val="75000"/>
                    <a:lumOff val="25000"/>
                  </a:schemeClr>
                </a:solidFill>
                <a:cs typeface="Arial"/>
              </a:rPr>
              <a:t> September and help create the industry’s Safety Reporting Reference Model</a:t>
            </a: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24</a:t>
            </a:fld>
            <a:endParaRPr lang="en-US"/>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a:t>© WCG 2021 </a:t>
            </a:r>
          </a:p>
        </p:txBody>
      </p:sp>
    </p:spTree>
    <p:extLst>
      <p:ext uri="{BB962C8B-B14F-4D97-AF65-F5344CB8AC3E}">
        <p14:creationId xmlns:p14="http://schemas.microsoft.com/office/powerpoint/2010/main" val="327858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49" y="3736514"/>
            <a:ext cx="8691936" cy="2118517"/>
          </a:xfrm>
        </p:spPr>
        <p:txBody>
          <a:bodyPr/>
          <a:lstStyle/>
          <a:p>
            <a:pPr marL="571500" indent="-571500">
              <a:spcBef>
                <a:spcPts val="800"/>
              </a:spcBef>
              <a:buFont typeface="Arial" panose="020B0604020202020204" pitchFamily="34" charset="0"/>
              <a:buChar char="•"/>
            </a:pPr>
            <a:r>
              <a:rPr lang="en-US" dirty="0"/>
              <a:t>Current Opportunities in Safety Reporting</a:t>
            </a:r>
          </a:p>
        </p:txBody>
      </p:sp>
    </p:spTree>
    <p:extLst>
      <p:ext uri="{BB962C8B-B14F-4D97-AF65-F5344CB8AC3E}">
        <p14:creationId xmlns:p14="http://schemas.microsoft.com/office/powerpoint/2010/main" val="232929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25A-1D5C-4246-8BD5-0CFB665CA8CB}"/>
              </a:ext>
            </a:extLst>
          </p:cNvPr>
          <p:cNvSpPr>
            <a:spLocks noGrp="1"/>
          </p:cNvSpPr>
          <p:nvPr>
            <p:ph type="title"/>
          </p:nvPr>
        </p:nvSpPr>
        <p:spPr/>
        <p:txBody>
          <a:bodyPr/>
          <a:lstStyle/>
          <a:p>
            <a:r>
              <a:rPr lang="en-US" dirty="0"/>
              <a:t>The Importance of Safety Training</a:t>
            </a:r>
          </a:p>
        </p:txBody>
      </p:sp>
      <p:sp>
        <p:nvSpPr>
          <p:cNvPr id="3" name="Content Placeholder 2">
            <a:extLst>
              <a:ext uri="{FF2B5EF4-FFF2-40B4-BE49-F238E27FC236}">
                <a16:creationId xmlns:a16="http://schemas.microsoft.com/office/drawing/2014/main" id="{8719E17E-9E20-4501-BA21-78543013F7C1}"/>
              </a:ext>
            </a:extLst>
          </p:cNvPr>
          <p:cNvSpPr>
            <a:spLocks noGrp="1"/>
          </p:cNvSpPr>
          <p:nvPr>
            <p:ph idx="1"/>
          </p:nvPr>
        </p:nvSpPr>
        <p:spPr>
          <a:xfrm>
            <a:off x="580781" y="1673425"/>
            <a:ext cx="8946173" cy="319494"/>
          </a:xfrm>
        </p:spPr>
        <p:txBody>
          <a:bodyPr/>
          <a:lstStyle/>
          <a:p>
            <a:pPr marL="285750" indent="-285750">
              <a:buFont typeface="Arial" panose="020B0604020202020204" pitchFamily="34" charset="0"/>
              <a:buChar char="•"/>
            </a:pPr>
            <a:r>
              <a:rPr lang="en-US" b="0" i="0" dirty="0">
                <a:solidFill>
                  <a:srgbClr val="505050"/>
                </a:solidFill>
                <a:effectLst/>
                <a:latin typeface="+mn-lt"/>
              </a:rPr>
              <a:t>Educate patients on AEs and SAEs in the informed consent process</a:t>
            </a:r>
          </a:p>
          <a:p>
            <a:pPr marL="285750" indent="-285750">
              <a:buFont typeface="Arial" panose="020B0604020202020204" pitchFamily="34" charset="0"/>
              <a:buChar char="•"/>
            </a:pPr>
            <a:r>
              <a:rPr lang="en-US" dirty="0">
                <a:solidFill>
                  <a:srgbClr val="505050"/>
                </a:solidFill>
                <a:latin typeface="+mn-lt"/>
              </a:rPr>
              <a:t>Train investigators in SAE causality algorithms such as WHO causality assessment aide-memoire</a:t>
            </a:r>
          </a:p>
          <a:p>
            <a:endParaRPr lang="en-US" dirty="0"/>
          </a:p>
          <a:p>
            <a:endParaRPr lang="en-US" dirty="0"/>
          </a:p>
        </p:txBody>
      </p:sp>
      <p:sp>
        <p:nvSpPr>
          <p:cNvPr id="4" name="Date Placeholder 3">
            <a:extLst>
              <a:ext uri="{FF2B5EF4-FFF2-40B4-BE49-F238E27FC236}">
                <a16:creationId xmlns:a16="http://schemas.microsoft.com/office/drawing/2014/main" id="{64B16503-0471-4086-BCB4-61366CDB417F}"/>
              </a:ext>
            </a:extLst>
          </p:cNvPr>
          <p:cNvSpPr>
            <a:spLocks noGrp="1"/>
          </p:cNvSpPr>
          <p:nvPr>
            <p:ph type="dt" sz="half" idx="10"/>
          </p:nvPr>
        </p:nvSpPr>
        <p:spPr/>
        <p:txBody>
          <a:bodyPr/>
          <a:lstStyle/>
          <a:p>
            <a:r>
              <a:rPr lang="en-US"/>
              <a:t>© WCG 2021 </a:t>
            </a:r>
          </a:p>
        </p:txBody>
      </p:sp>
      <p:sp>
        <p:nvSpPr>
          <p:cNvPr id="5" name="Footer Placeholder 4">
            <a:extLst>
              <a:ext uri="{FF2B5EF4-FFF2-40B4-BE49-F238E27FC236}">
                <a16:creationId xmlns:a16="http://schemas.microsoft.com/office/drawing/2014/main" id="{59207FB8-1647-43D9-B52F-C1105D54D5EC}"/>
              </a:ext>
            </a:extLst>
          </p:cNvPr>
          <p:cNvSpPr>
            <a:spLocks noGrp="1"/>
          </p:cNvSpPr>
          <p:nvPr>
            <p:ph type="ftr" sz="quarter" idx="11"/>
          </p:nvPr>
        </p:nvSpPr>
        <p:spPr>
          <a:xfrm>
            <a:off x="2685448" y="6452601"/>
            <a:ext cx="6776186" cy="145531"/>
          </a:xfrm>
        </p:spPr>
        <p:txBody>
          <a:bodyPr/>
          <a:lstStyle/>
          <a:p>
            <a:r>
              <a:rPr lang="en-US"/>
              <a:t>* Conduct of Clinical Trials During COVID-19 QA Updated 08.30.21 – Q25</a:t>
            </a:r>
          </a:p>
        </p:txBody>
      </p:sp>
      <p:sp>
        <p:nvSpPr>
          <p:cNvPr id="6" name="Slide Number Placeholder 5">
            <a:extLst>
              <a:ext uri="{FF2B5EF4-FFF2-40B4-BE49-F238E27FC236}">
                <a16:creationId xmlns:a16="http://schemas.microsoft.com/office/drawing/2014/main" id="{4DE8275A-1DDF-4E5F-8A80-296493EB6697}"/>
              </a:ext>
            </a:extLst>
          </p:cNvPr>
          <p:cNvSpPr>
            <a:spLocks noGrp="1"/>
          </p:cNvSpPr>
          <p:nvPr>
            <p:ph type="sldNum" sz="quarter" idx="12"/>
          </p:nvPr>
        </p:nvSpPr>
        <p:spPr/>
        <p:txBody>
          <a:bodyPr/>
          <a:lstStyle/>
          <a:p>
            <a:fld id="{841395F3-AE3B-154C-BDAA-968DA665FDBB}" type="slidenum">
              <a:rPr lang="en-US" smtClean="0"/>
              <a:pPr/>
              <a:t>26</a:t>
            </a:fld>
            <a:endParaRPr lang="en-US"/>
          </a:p>
        </p:txBody>
      </p:sp>
      <p:sp>
        <p:nvSpPr>
          <p:cNvPr id="8" name="Content Placeholder 7">
            <a:extLst>
              <a:ext uri="{FF2B5EF4-FFF2-40B4-BE49-F238E27FC236}">
                <a16:creationId xmlns:a16="http://schemas.microsoft.com/office/drawing/2014/main" id="{CA996206-6F4F-4ADF-B797-A87B191BED14}"/>
              </a:ext>
            </a:extLst>
          </p:cNvPr>
          <p:cNvSpPr>
            <a:spLocks noGrp="1"/>
          </p:cNvSpPr>
          <p:nvPr>
            <p:ph sz="quarter" idx="14"/>
          </p:nvPr>
        </p:nvSpPr>
        <p:spPr>
          <a:xfrm>
            <a:off x="580781" y="2632882"/>
            <a:ext cx="9727712" cy="3546719"/>
          </a:xfrm>
        </p:spPr>
        <p:txBody>
          <a:bodyPr/>
          <a:lstStyle/>
          <a:p>
            <a:pPr algn="l"/>
            <a:r>
              <a:rPr lang="en-US" sz="1800" b="1" i="0" dirty="0">
                <a:solidFill>
                  <a:srgbClr val="505050"/>
                </a:solidFill>
                <a:effectLst/>
                <a:latin typeface="+mn-lt"/>
              </a:rPr>
              <a:t>Solutions to Over-reporting of IND Safety Reports</a:t>
            </a:r>
            <a:endParaRPr lang="en-US" sz="1800" b="0" i="0" dirty="0">
              <a:solidFill>
                <a:srgbClr val="505050"/>
              </a:solidFill>
              <a:effectLst/>
              <a:latin typeface="+mn-lt"/>
            </a:endParaRPr>
          </a:p>
          <a:p>
            <a:pPr marL="285750" indent="-285750" algn="l">
              <a:buFont typeface="Arial" panose="020B0604020202020204" pitchFamily="34" charset="0"/>
              <a:buChar char="•"/>
            </a:pPr>
            <a:r>
              <a:rPr lang="en-US" sz="1800" b="0" i="0" dirty="0">
                <a:solidFill>
                  <a:srgbClr val="505050"/>
                </a:solidFill>
                <a:effectLst/>
                <a:latin typeface="+mn-lt"/>
              </a:rPr>
              <a:t>Educate Sponsors, contract research organizations, and clinical research sites on the regulatory requirements</a:t>
            </a:r>
          </a:p>
          <a:p>
            <a:pPr marL="285750" indent="-285750" algn="l">
              <a:buFont typeface="Arial" panose="020B0604020202020204" pitchFamily="34" charset="0"/>
              <a:buChar char="•"/>
            </a:pPr>
            <a:r>
              <a:rPr lang="en-US" sz="1800" b="0" i="0" dirty="0">
                <a:solidFill>
                  <a:srgbClr val="505050"/>
                </a:solidFill>
                <a:effectLst/>
                <a:latin typeface="+mn-lt"/>
              </a:rPr>
              <a:t>Report only risks that were previously unknown or unexpected in type, severity or frequency</a:t>
            </a:r>
          </a:p>
          <a:p>
            <a:pPr marL="285750" indent="-285750" algn="l">
              <a:buFont typeface="Arial" panose="020B0604020202020204" pitchFamily="34" charset="0"/>
              <a:buChar char="•"/>
            </a:pPr>
            <a:r>
              <a:rPr lang="en-US" sz="1800" b="0" i="0" dirty="0">
                <a:solidFill>
                  <a:srgbClr val="505050"/>
                </a:solidFill>
                <a:effectLst/>
                <a:latin typeface="+mn-lt"/>
              </a:rPr>
              <a:t>Change protocol wording on what to report to IRBs</a:t>
            </a:r>
          </a:p>
          <a:p>
            <a:pPr marL="285750" indent="-285750">
              <a:buFont typeface="Arial" panose="020B0604020202020204" pitchFamily="34" charset="0"/>
              <a:buChar char="•"/>
            </a:pPr>
            <a:r>
              <a:rPr lang="en-US" sz="1800" b="0" i="0" dirty="0">
                <a:solidFill>
                  <a:srgbClr val="505050"/>
                </a:solidFill>
                <a:effectLst/>
                <a:latin typeface="+mn-lt"/>
              </a:rPr>
              <a:t>Revise standard operating procedures and RACIs</a:t>
            </a:r>
          </a:p>
          <a:p>
            <a:pPr marL="285750" indent="-285750" algn="l">
              <a:buFont typeface="Arial" panose="020B0604020202020204" pitchFamily="34" charset="0"/>
              <a:buChar char="•"/>
            </a:pPr>
            <a:r>
              <a:rPr lang="en-US" sz="1800" b="0" i="0" dirty="0">
                <a:solidFill>
                  <a:srgbClr val="505050"/>
                </a:solidFill>
                <a:effectLst/>
                <a:latin typeface="+mn-lt"/>
              </a:rPr>
              <a:t>Submit reports to the IRB monthly or in batches</a:t>
            </a:r>
          </a:p>
          <a:p>
            <a:endParaRPr lang="en-US" dirty="0"/>
          </a:p>
        </p:txBody>
      </p:sp>
      <p:sp>
        <p:nvSpPr>
          <p:cNvPr id="11" name="TextBox 10">
            <a:extLst>
              <a:ext uri="{FF2B5EF4-FFF2-40B4-BE49-F238E27FC236}">
                <a16:creationId xmlns:a16="http://schemas.microsoft.com/office/drawing/2014/main" id="{D2E52C15-E211-4C9A-8BCC-88CCCC02F9EA}"/>
              </a:ext>
            </a:extLst>
          </p:cNvPr>
          <p:cNvSpPr txBox="1"/>
          <p:nvPr/>
        </p:nvSpPr>
        <p:spPr>
          <a:xfrm>
            <a:off x="504092" y="1147496"/>
            <a:ext cx="6400800" cy="369332"/>
          </a:xfrm>
          <a:prstGeom prst="rect">
            <a:avLst/>
          </a:prstGeom>
          <a:noFill/>
        </p:spPr>
        <p:txBody>
          <a:bodyPr wrap="square">
            <a:spAutoFit/>
          </a:bodyPr>
          <a:lstStyle/>
          <a:p>
            <a:pPr algn="l"/>
            <a:r>
              <a:rPr lang="en-US" b="1" i="0" dirty="0">
                <a:solidFill>
                  <a:srgbClr val="505050"/>
                </a:solidFill>
                <a:effectLst/>
              </a:rPr>
              <a:t>Solutions to Under-reporting of SAEs</a:t>
            </a:r>
            <a:endParaRPr lang="en-US" b="0" i="0" dirty="0">
              <a:solidFill>
                <a:srgbClr val="505050"/>
              </a:solidFill>
              <a:effectLst/>
            </a:endParaRPr>
          </a:p>
        </p:txBody>
      </p:sp>
    </p:spTree>
    <p:extLst>
      <p:ext uri="{BB962C8B-B14F-4D97-AF65-F5344CB8AC3E}">
        <p14:creationId xmlns:p14="http://schemas.microsoft.com/office/powerpoint/2010/main" val="2681422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2524" y="1077467"/>
            <a:ext cx="8639175" cy="0"/>
          </a:xfrm>
          <a:custGeom>
            <a:avLst/>
            <a:gdLst/>
            <a:ahLst/>
            <a:cxnLst/>
            <a:rect l="l" t="t" r="r" b="b"/>
            <a:pathLst>
              <a:path w="8639175">
                <a:moveTo>
                  <a:pt x="0" y="0"/>
                </a:moveTo>
                <a:lnTo>
                  <a:pt x="8639175" y="0"/>
                </a:lnTo>
              </a:path>
            </a:pathLst>
          </a:custGeom>
          <a:ln w="9525">
            <a:solidFill>
              <a:srgbClr val="3D3D3D"/>
            </a:solidFill>
          </a:ln>
        </p:spPr>
        <p:txBody>
          <a:bodyPr wrap="square" lIns="0" tIns="0" rIns="0" bIns="0" rtlCol="0"/>
          <a:lstStyle/>
          <a:p>
            <a:endParaRPr/>
          </a:p>
        </p:txBody>
      </p:sp>
      <p:sp>
        <p:nvSpPr>
          <p:cNvPr id="3" name="object 3"/>
          <p:cNvSpPr txBox="1">
            <a:spLocks noGrp="1"/>
          </p:cNvSpPr>
          <p:nvPr>
            <p:ph type="title"/>
          </p:nvPr>
        </p:nvSpPr>
        <p:spPr>
          <a:xfrm>
            <a:off x="281736" y="398145"/>
            <a:ext cx="3709670" cy="566822"/>
          </a:xfrm>
          <a:prstGeom prst="rect">
            <a:avLst/>
          </a:prstGeom>
        </p:spPr>
        <p:txBody>
          <a:bodyPr vert="horz" wrap="square" lIns="0" tIns="12700" rIns="0" bIns="0" rtlCol="0">
            <a:spAutoFit/>
          </a:bodyPr>
          <a:lstStyle/>
          <a:p>
            <a:pPr marL="12700">
              <a:lnSpc>
                <a:spcPct val="100000"/>
              </a:lnSpc>
              <a:spcBef>
                <a:spcPts val="100"/>
              </a:spcBef>
            </a:pPr>
            <a:r>
              <a:rPr lang="en-US" sz="2000" b="0" dirty="0">
                <a:solidFill>
                  <a:schemeClr val="accent1"/>
                </a:solidFill>
                <a:latin typeface="Roboto Medium" panose="02000000000000000000" pitchFamily="2" charset="0"/>
                <a:ea typeface="Roboto Medium" panose="02000000000000000000" pitchFamily="2" charset="0"/>
                <a:cs typeface="+mj-cs"/>
              </a:rPr>
              <a:t>Janssen</a:t>
            </a:r>
            <a:r>
              <a:rPr lang="en-US" sz="2000" b="0" dirty="0">
                <a:solidFill>
                  <a:schemeClr val="accent1"/>
                </a:solidFill>
                <a:latin typeface="+mj-lt"/>
                <a:ea typeface="Roboto Medium" panose="02000000000000000000" pitchFamily="2" charset="0"/>
                <a:cs typeface="+mj-cs"/>
              </a:rPr>
              <a:t> </a:t>
            </a:r>
            <a:r>
              <a:rPr sz="2000" b="0" dirty="0">
                <a:solidFill>
                  <a:schemeClr val="accent1"/>
                </a:solidFill>
                <a:latin typeface="Roboto Medium" panose="02000000000000000000" pitchFamily="2" charset="0"/>
                <a:ea typeface="Roboto Medium" panose="02000000000000000000" pitchFamily="2" charset="0"/>
                <a:cs typeface="+mj-cs"/>
              </a:rPr>
              <a:t>Process</a:t>
            </a:r>
            <a:r>
              <a:rPr lang="en-US" sz="3600" b="0" spc="-25" dirty="0">
                <a:solidFill>
                  <a:schemeClr val="accent1"/>
                </a:solidFill>
                <a:latin typeface="+mj-lt"/>
                <a:ea typeface="Roboto Medium" panose="02000000000000000000" pitchFamily="2" charset="0"/>
                <a:cs typeface="+mj-cs"/>
              </a:rPr>
              <a:t> </a:t>
            </a:r>
            <a:r>
              <a:rPr sz="2000" b="0" dirty="0">
                <a:solidFill>
                  <a:schemeClr val="accent1"/>
                </a:solidFill>
                <a:latin typeface="Roboto Medium" panose="02000000000000000000" pitchFamily="2" charset="0"/>
                <a:ea typeface="Roboto Medium" panose="02000000000000000000" pitchFamily="2" charset="0"/>
                <a:cs typeface="+mj-cs"/>
              </a:rPr>
              <a:t>Overview</a:t>
            </a:r>
          </a:p>
        </p:txBody>
      </p:sp>
      <p:grpSp>
        <p:nvGrpSpPr>
          <p:cNvPr id="4" name="object 4"/>
          <p:cNvGrpSpPr/>
          <p:nvPr/>
        </p:nvGrpSpPr>
        <p:grpSpPr>
          <a:xfrm>
            <a:off x="271272" y="1338072"/>
            <a:ext cx="9944100" cy="1714500"/>
            <a:chOff x="271272" y="1338072"/>
            <a:chExt cx="9944100" cy="1714500"/>
          </a:xfrm>
        </p:grpSpPr>
        <p:sp>
          <p:nvSpPr>
            <p:cNvPr id="5" name="object 5"/>
            <p:cNvSpPr/>
            <p:nvPr/>
          </p:nvSpPr>
          <p:spPr>
            <a:xfrm>
              <a:off x="271272" y="1363980"/>
              <a:ext cx="9944100" cy="16885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13944" y="1383792"/>
              <a:ext cx="9863455" cy="1607820"/>
            </a:xfrm>
            <a:custGeom>
              <a:avLst/>
              <a:gdLst/>
              <a:ahLst/>
              <a:cxnLst/>
              <a:rect l="l" t="t" r="r" b="b"/>
              <a:pathLst>
                <a:path w="9863455" h="1607820">
                  <a:moveTo>
                    <a:pt x="9730486" y="0"/>
                  </a:moveTo>
                  <a:lnTo>
                    <a:pt x="132867" y="0"/>
                  </a:lnTo>
                  <a:lnTo>
                    <a:pt x="90871" y="6768"/>
                  </a:lnTo>
                  <a:lnTo>
                    <a:pt x="54397" y="25619"/>
                  </a:lnTo>
                  <a:lnTo>
                    <a:pt x="25635" y="54370"/>
                  </a:lnTo>
                  <a:lnTo>
                    <a:pt x="6773" y="90838"/>
                  </a:lnTo>
                  <a:lnTo>
                    <a:pt x="0" y="132842"/>
                  </a:lnTo>
                  <a:lnTo>
                    <a:pt x="0" y="1474978"/>
                  </a:lnTo>
                  <a:lnTo>
                    <a:pt x="6773" y="1516981"/>
                  </a:lnTo>
                  <a:lnTo>
                    <a:pt x="25635" y="1553449"/>
                  </a:lnTo>
                  <a:lnTo>
                    <a:pt x="54397" y="1582200"/>
                  </a:lnTo>
                  <a:lnTo>
                    <a:pt x="90871" y="1601051"/>
                  </a:lnTo>
                  <a:lnTo>
                    <a:pt x="132867" y="1607820"/>
                  </a:lnTo>
                  <a:lnTo>
                    <a:pt x="9730486" y="1607820"/>
                  </a:lnTo>
                  <a:lnTo>
                    <a:pt x="9772489" y="1601051"/>
                  </a:lnTo>
                  <a:lnTo>
                    <a:pt x="9808957" y="1582200"/>
                  </a:lnTo>
                  <a:lnTo>
                    <a:pt x="9837708" y="1553449"/>
                  </a:lnTo>
                  <a:lnTo>
                    <a:pt x="9856559" y="1516981"/>
                  </a:lnTo>
                  <a:lnTo>
                    <a:pt x="9863328" y="1474978"/>
                  </a:lnTo>
                  <a:lnTo>
                    <a:pt x="9863328" y="132842"/>
                  </a:lnTo>
                  <a:lnTo>
                    <a:pt x="9856559" y="90838"/>
                  </a:lnTo>
                  <a:lnTo>
                    <a:pt x="9837708" y="54370"/>
                  </a:lnTo>
                  <a:lnTo>
                    <a:pt x="9808957" y="25619"/>
                  </a:lnTo>
                  <a:lnTo>
                    <a:pt x="9772489" y="6768"/>
                  </a:lnTo>
                  <a:lnTo>
                    <a:pt x="9730486" y="0"/>
                  </a:lnTo>
                  <a:close/>
                </a:path>
              </a:pathLst>
            </a:custGeom>
            <a:solidFill>
              <a:srgbClr val="F1F1F1"/>
            </a:solidFill>
          </p:spPr>
          <p:txBody>
            <a:bodyPr wrap="square" lIns="0" tIns="0" rIns="0" bIns="0" rtlCol="0"/>
            <a:lstStyle/>
            <a:p>
              <a:endParaRPr/>
            </a:p>
          </p:txBody>
        </p:sp>
        <p:sp>
          <p:nvSpPr>
            <p:cNvPr id="7" name="object 7"/>
            <p:cNvSpPr/>
            <p:nvPr/>
          </p:nvSpPr>
          <p:spPr>
            <a:xfrm>
              <a:off x="469392" y="1338072"/>
              <a:ext cx="2571750" cy="1695450"/>
            </a:xfrm>
            <a:prstGeom prst="rect">
              <a:avLst/>
            </a:prstGeom>
            <a:blipFill>
              <a:blip r:embed="rId4" cstate="print"/>
              <a:stretch>
                <a:fillRect/>
              </a:stretch>
            </a:blipFill>
          </p:spPr>
          <p:txBody>
            <a:bodyPr wrap="square" lIns="0" tIns="0" rIns="0" bIns="0" rtlCol="0"/>
            <a:lstStyle/>
            <a:p>
              <a:endParaRPr dirty="0"/>
            </a:p>
          </p:txBody>
        </p:sp>
      </p:grpSp>
      <p:sp>
        <p:nvSpPr>
          <p:cNvPr id="8" name="object 8"/>
          <p:cNvSpPr txBox="1"/>
          <p:nvPr/>
        </p:nvSpPr>
        <p:spPr>
          <a:xfrm>
            <a:off x="1286002" y="2026412"/>
            <a:ext cx="939800" cy="285115"/>
          </a:xfrm>
          <a:prstGeom prst="rect">
            <a:avLst/>
          </a:prstGeom>
        </p:spPr>
        <p:txBody>
          <a:bodyPr vert="horz" wrap="square" lIns="0" tIns="13335" rIns="0" bIns="0" rtlCol="0">
            <a:spAutoFit/>
          </a:bodyPr>
          <a:lstStyle/>
          <a:p>
            <a:pPr marL="12700">
              <a:lnSpc>
                <a:spcPct val="100000"/>
              </a:lnSpc>
              <a:spcBef>
                <a:spcPts val="105"/>
              </a:spcBef>
            </a:pPr>
            <a:r>
              <a:rPr sz="1700" b="1" dirty="0">
                <a:solidFill>
                  <a:srgbClr val="FFFFFF"/>
                </a:solidFill>
                <a:cs typeface="Arial"/>
              </a:rPr>
              <a:t>Planning</a:t>
            </a:r>
            <a:endParaRPr sz="1700" dirty="0">
              <a:cs typeface="Arial"/>
            </a:endParaRPr>
          </a:p>
        </p:txBody>
      </p:sp>
      <p:grpSp>
        <p:nvGrpSpPr>
          <p:cNvPr id="9" name="object 9"/>
          <p:cNvGrpSpPr/>
          <p:nvPr/>
        </p:nvGrpSpPr>
        <p:grpSpPr>
          <a:xfrm>
            <a:off x="2935223" y="1568196"/>
            <a:ext cx="6856095" cy="1236980"/>
            <a:chOff x="2935223" y="1568196"/>
            <a:chExt cx="6856095" cy="1236980"/>
          </a:xfrm>
        </p:grpSpPr>
        <p:sp>
          <p:nvSpPr>
            <p:cNvPr id="10" name="object 10"/>
            <p:cNvSpPr/>
            <p:nvPr/>
          </p:nvSpPr>
          <p:spPr>
            <a:xfrm>
              <a:off x="2935223" y="1938528"/>
              <a:ext cx="1130046" cy="52806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676388" y="1568196"/>
              <a:ext cx="2114550" cy="1236726"/>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7841106" y="1793239"/>
            <a:ext cx="1788795" cy="751840"/>
          </a:xfrm>
          <a:prstGeom prst="rect">
            <a:avLst/>
          </a:prstGeom>
        </p:spPr>
        <p:txBody>
          <a:bodyPr vert="horz" wrap="square" lIns="0" tIns="41910" rIns="0" bIns="0" rtlCol="0">
            <a:spAutoFit/>
          </a:bodyPr>
          <a:lstStyle/>
          <a:p>
            <a:pPr marL="12700" marR="5080" indent="1270" algn="ctr">
              <a:lnSpc>
                <a:spcPts val="1839"/>
              </a:lnSpc>
              <a:spcBef>
                <a:spcPts val="330"/>
              </a:spcBef>
            </a:pPr>
            <a:r>
              <a:rPr sz="1700" b="1" spc="-5" dirty="0">
                <a:solidFill>
                  <a:srgbClr val="FFFFFF"/>
                </a:solidFill>
                <a:cs typeface="Arial"/>
              </a:rPr>
              <a:t>Aggregate  </a:t>
            </a:r>
            <a:r>
              <a:rPr sz="1700" b="1" dirty="0">
                <a:solidFill>
                  <a:srgbClr val="FFFFFF"/>
                </a:solidFill>
                <a:cs typeface="Arial"/>
              </a:rPr>
              <a:t>anticipated</a:t>
            </a:r>
            <a:r>
              <a:rPr sz="1700" b="1" spc="-95" dirty="0">
                <a:solidFill>
                  <a:srgbClr val="FFFFFF"/>
                </a:solidFill>
                <a:cs typeface="Arial"/>
              </a:rPr>
              <a:t> </a:t>
            </a:r>
            <a:r>
              <a:rPr sz="1700" b="1" spc="-5" dirty="0">
                <a:solidFill>
                  <a:srgbClr val="FFFFFF"/>
                </a:solidFill>
                <a:cs typeface="Arial"/>
              </a:rPr>
              <a:t>event  </a:t>
            </a:r>
            <a:r>
              <a:rPr sz="1700" b="1" dirty="0">
                <a:solidFill>
                  <a:srgbClr val="FFFFFF"/>
                </a:solidFill>
                <a:cs typeface="Arial"/>
              </a:rPr>
              <a:t>safety</a:t>
            </a:r>
            <a:r>
              <a:rPr sz="1700" b="1" spc="-25" dirty="0">
                <a:solidFill>
                  <a:srgbClr val="FFFFFF"/>
                </a:solidFill>
                <a:cs typeface="Arial"/>
              </a:rPr>
              <a:t> </a:t>
            </a:r>
            <a:r>
              <a:rPr sz="1700" b="1" dirty="0">
                <a:solidFill>
                  <a:srgbClr val="FFFFFF"/>
                </a:solidFill>
                <a:cs typeface="Arial"/>
              </a:rPr>
              <a:t>reports</a:t>
            </a:r>
            <a:endParaRPr sz="1700" dirty="0">
              <a:cs typeface="Arial"/>
            </a:endParaRPr>
          </a:p>
        </p:txBody>
      </p:sp>
      <p:sp>
        <p:nvSpPr>
          <p:cNvPr id="13" name="object 13"/>
          <p:cNvSpPr/>
          <p:nvPr/>
        </p:nvSpPr>
        <p:spPr>
          <a:xfrm>
            <a:off x="4187952" y="1568196"/>
            <a:ext cx="2114550" cy="1236726"/>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4582159" y="1793239"/>
            <a:ext cx="1325880" cy="751840"/>
          </a:xfrm>
          <a:prstGeom prst="rect">
            <a:avLst/>
          </a:prstGeom>
        </p:spPr>
        <p:txBody>
          <a:bodyPr vert="horz" wrap="square" lIns="0" tIns="41910" rIns="0" bIns="0" rtlCol="0">
            <a:spAutoFit/>
          </a:bodyPr>
          <a:lstStyle/>
          <a:p>
            <a:pPr marL="12700" marR="5080" indent="635" algn="ctr">
              <a:lnSpc>
                <a:spcPts val="1839"/>
              </a:lnSpc>
              <a:spcBef>
                <a:spcPts val="330"/>
              </a:spcBef>
            </a:pPr>
            <a:r>
              <a:rPr sz="1700" b="1" spc="-5" dirty="0">
                <a:solidFill>
                  <a:srgbClr val="FFFFFF"/>
                </a:solidFill>
                <a:cs typeface="Arial"/>
              </a:rPr>
              <a:t>Aggregate  analysis</a:t>
            </a:r>
            <a:r>
              <a:rPr sz="1700" b="1" spc="-35" dirty="0">
                <a:solidFill>
                  <a:srgbClr val="FFFFFF"/>
                </a:solidFill>
                <a:cs typeface="Arial"/>
              </a:rPr>
              <a:t> </a:t>
            </a:r>
            <a:r>
              <a:rPr sz="1700" b="1" dirty="0">
                <a:solidFill>
                  <a:srgbClr val="FFFFFF"/>
                </a:solidFill>
                <a:cs typeface="Arial"/>
              </a:rPr>
              <a:t>and  assessment</a:t>
            </a:r>
            <a:endParaRPr sz="1700" dirty="0">
              <a:cs typeface="Arial"/>
            </a:endParaRPr>
          </a:p>
        </p:txBody>
      </p:sp>
      <p:grpSp>
        <p:nvGrpSpPr>
          <p:cNvPr id="15" name="object 15"/>
          <p:cNvGrpSpPr/>
          <p:nvPr/>
        </p:nvGrpSpPr>
        <p:grpSpPr>
          <a:xfrm>
            <a:off x="2696415" y="1938527"/>
            <a:ext cx="4859020" cy="4299585"/>
            <a:chOff x="2696415" y="1938527"/>
            <a:chExt cx="4859020" cy="4299585"/>
          </a:xfrm>
        </p:grpSpPr>
        <p:sp>
          <p:nvSpPr>
            <p:cNvPr id="16" name="object 16"/>
            <p:cNvSpPr/>
            <p:nvPr/>
          </p:nvSpPr>
          <p:spPr>
            <a:xfrm>
              <a:off x="6423660" y="1938527"/>
              <a:ext cx="1131569" cy="528065"/>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849880" y="5958839"/>
              <a:ext cx="760730" cy="0"/>
            </a:xfrm>
            <a:custGeom>
              <a:avLst/>
              <a:gdLst/>
              <a:ahLst/>
              <a:cxnLst/>
              <a:rect l="l" t="t" r="r" b="b"/>
              <a:pathLst>
                <a:path w="760729">
                  <a:moveTo>
                    <a:pt x="0" y="0"/>
                  </a:moveTo>
                  <a:lnTo>
                    <a:pt x="760475" y="0"/>
                  </a:lnTo>
                </a:path>
              </a:pathLst>
            </a:custGeom>
            <a:ln w="6350">
              <a:solidFill>
                <a:srgbClr val="404040"/>
              </a:solidFill>
            </a:ln>
          </p:spPr>
          <p:txBody>
            <a:bodyPr wrap="square" lIns="0" tIns="0" rIns="0" bIns="0" rtlCol="0"/>
            <a:lstStyle/>
            <a:p>
              <a:endParaRPr/>
            </a:p>
          </p:txBody>
        </p:sp>
        <p:sp>
          <p:nvSpPr>
            <p:cNvPr id="18" name="object 18"/>
            <p:cNvSpPr/>
            <p:nvPr/>
          </p:nvSpPr>
          <p:spPr>
            <a:xfrm>
              <a:off x="3167761" y="4159757"/>
              <a:ext cx="142875" cy="676275"/>
            </a:xfrm>
            <a:custGeom>
              <a:avLst/>
              <a:gdLst/>
              <a:ahLst/>
              <a:cxnLst/>
              <a:rect l="l" t="t" r="r" b="b"/>
              <a:pathLst>
                <a:path w="142875" h="676275">
                  <a:moveTo>
                    <a:pt x="57150" y="533146"/>
                  </a:moveTo>
                  <a:lnTo>
                    <a:pt x="0" y="533146"/>
                  </a:lnTo>
                  <a:lnTo>
                    <a:pt x="71500" y="676021"/>
                  </a:lnTo>
                  <a:lnTo>
                    <a:pt x="135705" y="547497"/>
                  </a:lnTo>
                  <a:lnTo>
                    <a:pt x="57150" y="547497"/>
                  </a:lnTo>
                  <a:lnTo>
                    <a:pt x="57150" y="533146"/>
                  </a:lnTo>
                  <a:close/>
                </a:path>
                <a:path w="142875" h="676275">
                  <a:moveTo>
                    <a:pt x="85725" y="0"/>
                  </a:moveTo>
                  <a:lnTo>
                    <a:pt x="57150" y="0"/>
                  </a:lnTo>
                  <a:lnTo>
                    <a:pt x="57150" y="547497"/>
                  </a:lnTo>
                  <a:lnTo>
                    <a:pt x="85725" y="547497"/>
                  </a:lnTo>
                  <a:lnTo>
                    <a:pt x="85725" y="0"/>
                  </a:lnTo>
                  <a:close/>
                </a:path>
                <a:path w="142875" h="676275">
                  <a:moveTo>
                    <a:pt x="142875" y="533146"/>
                  </a:moveTo>
                  <a:lnTo>
                    <a:pt x="85725" y="533146"/>
                  </a:lnTo>
                  <a:lnTo>
                    <a:pt x="85725" y="547497"/>
                  </a:lnTo>
                  <a:lnTo>
                    <a:pt x="135705" y="547497"/>
                  </a:lnTo>
                  <a:lnTo>
                    <a:pt x="142875" y="533146"/>
                  </a:lnTo>
                  <a:close/>
                </a:path>
              </a:pathLst>
            </a:custGeom>
            <a:solidFill>
              <a:srgbClr val="404040"/>
            </a:solidFill>
          </p:spPr>
          <p:txBody>
            <a:bodyPr wrap="square" lIns="0" tIns="0" rIns="0" bIns="0" rtlCol="0"/>
            <a:lstStyle/>
            <a:p>
              <a:endParaRPr/>
            </a:p>
          </p:txBody>
        </p:sp>
        <p:sp>
          <p:nvSpPr>
            <p:cNvPr id="19" name="object 19"/>
            <p:cNvSpPr/>
            <p:nvPr/>
          </p:nvSpPr>
          <p:spPr>
            <a:xfrm>
              <a:off x="2706575" y="4870604"/>
              <a:ext cx="1051560" cy="1356995"/>
            </a:xfrm>
            <a:custGeom>
              <a:avLst/>
              <a:gdLst/>
              <a:ahLst/>
              <a:cxnLst/>
              <a:rect l="l" t="t" r="r" b="b"/>
              <a:pathLst>
                <a:path w="1051560" h="1356995">
                  <a:moveTo>
                    <a:pt x="678053" y="0"/>
                  </a:moveTo>
                  <a:lnTo>
                    <a:pt x="0" y="0"/>
                  </a:lnTo>
                  <a:lnTo>
                    <a:pt x="0" y="1356852"/>
                  </a:lnTo>
                  <a:lnTo>
                    <a:pt x="1050982" y="1356852"/>
                  </a:lnTo>
                  <a:lnTo>
                    <a:pt x="1050982" y="1255088"/>
                  </a:lnTo>
                  <a:lnTo>
                    <a:pt x="101707" y="1255088"/>
                  </a:lnTo>
                  <a:lnTo>
                    <a:pt x="101707" y="101763"/>
                  </a:lnTo>
                  <a:lnTo>
                    <a:pt x="779761" y="101763"/>
                  </a:lnTo>
                  <a:lnTo>
                    <a:pt x="678053" y="0"/>
                  </a:lnTo>
                  <a:close/>
                </a:path>
                <a:path w="1051560" h="1356995">
                  <a:moveTo>
                    <a:pt x="779761" y="101763"/>
                  </a:moveTo>
                  <a:lnTo>
                    <a:pt x="576345" y="101763"/>
                  </a:lnTo>
                  <a:lnTo>
                    <a:pt x="576345" y="457937"/>
                  </a:lnTo>
                  <a:lnTo>
                    <a:pt x="949274" y="457937"/>
                  </a:lnTo>
                  <a:lnTo>
                    <a:pt x="949274" y="1255088"/>
                  </a:lnTo>
                  <a:lnTo>
                    <a:pt x="1050982" y="1255088"/>
                  </a:lnTo>
                  <a:lnTo>
                    <a:pt x="1050982" y="373134"/>
                  </a:lnTo>
                  <a:lnTo>
                    <a:pt x="1034031" y="356173"/>
                  </a:lnTo>
                  <a:lnTo>
                    <a:pt x="678053" y="356173"/>
                  </a:lnTo>
                  <a:lnTo>
                    <a:pt x="678053" y="144165"/>
                  </a:lnTo>
                  <a:lnTo>
                    <a:pt x="822139" y="144165"/>
                  </a:lnTo>
                  <a:lnTo>
                    <a:pt x="779761" y="101763"/>
                  </a:lnTo>
                  <a:close/>
                </a:path>
                <a:path w="1051560" h="1356995">
                  <a:moveTo>
                    <a:pt x="822139" y="144165"/>
                  </a:moveTo>
                  <a:lnTo>
                    <a:pt x="678053" y="144165"/>
                  </a:lnTo>
                  <a:lnTo>
                    <a:pt x="889944" y="356173"/>
                  </a:lnTo>
                  <a:lnTo>
                    <a:pt x="1034031" y="356173"/>
                  </a:lnTo>
                  <a:lnTo>
                    <a:pt x="822139" y="144165"/>
                  </a:lnTo>
                  <a:close/>
                </a:path>
              </a:pathLst>
            </a:custGeom>
            <a:solidFill>
              <a:srgbClr val="BEBEBE"/>
            </a:solidFill>
          </p:spPr>
          <p:txBody>
            <a:bodyPr wrap="square" lIns="0" tIns="0" rIns="0" bIns="0" rtlCol="0"/>
            <a:lstStyle/>
            <a:p>
              <a:endParaRPr/>
            </a:p>
          </p:txBody>
        </p:sp>
        <p:sp>
          <p:nvSpPr>
            <p:cNvPr id="20" name="object 20"/>
            <p:cNvSpPr/>
            <p:nvPr/>
          </p:nvSpPr>
          <p:spPr>
            <a:xfrm>
              <a:off x="2706575" y="4870604"/>
              <a:ext cx="1051560" cy="1356995"/>
            </a:xfrm>
            <a:custGeom>
              <a:avLst/>
              <a:gdLst/>
              <a:ahLst/>
              <a:cxnLst/>
              <a:rect l="l" t="t" r="r" b="b"/>
              <a:pathLst>
                <a:path w="1051560" h="1356995">
                  <a:moveTo>
                    <a:pt x="101707" y="1255088"/>
                  </a:moveTo>
                  <a:lnTo>
                    <a:pt x="101707" y="101763"/>
                  </a:lnTo>
                  <a:lnTo>
                    <a:pt x="576345" y="101763"/>
                  </a:lnTo>
                  <a:lnTo>
                    <a:pt x="576345" y="457937"/>
                  </a:lnTo>
                  <a:lnTo>
                    <a:pt x="949274" y="457937"/>
                  </a:lnTo>
                  <a:lnTo>
                    <a:pt x="949274" y="1255088"/>
                  </a:lnTo>
                  <a:lnTo>
                    <a:pt x="101707" y="1255088"/>
                  </a:lnTo>
                  <a:close/>
                </a:path>
                <a:path w="1051560" h="1356995">
                  <a:moveTo>
                    <a:pt x="678053" y="144165"/>
                  </a:moveTo>
                  <a:lnTo>
                    <a:pt x="889944" y="356173"/>
                  </a:lnTo>
                  <a:lnTo>
                    <a:pt x="678053" y="356173"/>
                  </a:lnTo>
                  <a:lnTo>
                    <a:pt x="678053" y="144165"/>
                  </a:lnTo>
                  <a:close/>
                </a:path>
                <a:path w="1051560" h="1356995">
                  <a:moveTo>
                    <a:pt x="678053" y="0"/>
                  </a:moveTo>
                  <a:lnTo>
                    <a:pt x="0" y="0"/>
                  </a:lnTo>
                  <a:lnTo>
                    <a:pt x="0" y="1356852"/>
                  </a:lnTo>
                  <a:lnTo>
                    <a:pt x="1050982" y="1356852"/>
                  </a:lnTo>
                  <a:lnTo>
                    <a:pt x="1050982" y="373134"/>
                  </a:lnTo>
                  <a:lnTo>
                    <a:pt x="678053" y="0"/>
                  </a:lnTo>
                  <a:close/>
                </a:path>
              </a:pathLst>
            </a:custGeom>
            <a:ln w="19781">
              <a:solidFill>
                <a:srgbClr val="1F1F1F"/>
              </a:solidFill>
            </a:ln>
          </p:spPr>
          <p:txBody>
            <a:bodyPr wrap="square" lIns="0" tIns="0" rIns="0" bIns="0" rtlCol="0"/>
            <a:lstStyle/>
            <a:p>
              <a:endParaRPr/>
            </a:p>
          </p:txBody>
        </p:sp>
      </p:grpSp>
      <p:sp>
        <p:nvSpPr>
          <p:cNvPr id="21" name="object 21"/>
          <p:cNvSpPr txBox="1"/>
          <p:nvPr/>
        </p:nvSpPr>
        <p:spPr>
          <a:xfrm>
            <a:off x="2854198" y="5380735"/>
            <a:ext cx="675005" cy="197490"/>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404040"/>
                </a:solidFill>
                <a:cs typeface="Arial"/>
              </a:rPr>
              <a:t>Protocol</a:t>
            </a:r>
            <a:endParaRPr sz="1200" dirty="0">
              <a:cs typeface="Arial"/>
            </a:endParaRPr>
          </a:p>
        </p:txBody>
      </p:sp>
      <p:grpSp>
        <p:nvGrpSpPr>
          <p:cNvPr id="22" name="object 22"/>
          <p:cNvGrpSpPr/>
          <p:nvPr/>
        </p:nvGrpSpPr>
        <p:grpSpPr>
          <a:xfrm>
            <a:off x="1909572" y="2768345"/>
            <a:ext cx="2639060" cy="3067685"/>
            <a:chOff x="1909572" y="2768345"/>
            <a:chExt cx="2639060" cy="3067685"/>
          </a:xfrm>
        </p:grpSpPr>
        <p:sp>
          <p:nvSpPr>
            <p:cNvPr id="23" name="object 23"/>
            <p:cNvSpPr/>
            <p:nvPr/>
          </p:nvSpPr>
          <p:spPr>
            <a:xfrm>
              <a:off x="2125472" y="2768345"/>
              <a:ext cx="142875" cy="676275"/>
            </a:xfrm>
            <a:custGeom>
              <a:avLst/>
              <a:gdLst/>
              <a:ahLst/>
              <a:cxnLst/>
              <a:rect l="l" t="t" r="r" b="b"/>
              <a:pathLst>
                <a:path w="142875" h="676275">
                  <a:moveTo>
                    <a:pt x="57146" y="533145"/>
                  </a:moveTo>
                  <a:lnTo>
                    <a:pt x="0" y="533145"/>
                  </a:lnTo>
                  <a:lnTo>
                    <a:pt x="71373" y="676020"/>
                  </a:lnTo>
                  <a:lnTo>
                    <a:pt x="135693" y="547496"/>
                  </a:lnTo>
                  <a:lnTo>
                    <a:pt x="57150" y="547496"/>
                  </a:lnTo>
                  <a:lnTo>
                    <a:pt x="57146" y="533145"/>
                  </a:lnTo>
                  <a:close/>
                </a:path>
                <a:path w="142875" h="676275">
                  <a:moveTo>
                    <a:pt x="85597" y="0"/>
                  </a:moveTo>
                  <a:lnTo>
                    <a:pt x="57022" y="0"/>
                  </a:lnTo>
                  <a:lnTo>
                    <a:pt x="57150" y="547496"/>
                  </a:lnTo>
                  <a:lnTo>
                    <a:pt x="85725" y="547496"/>
                  </a:lnTo>
                  <a:lnTo>
                    <a:pt x="85597" y="0"/>
                  </a:lnTo>
                  <a:close/>
                </a:path>
                <a:path w="142875" h="676275">
                  <a:moveTo>
                    <a:pt x="142875" y="533145"/>
                  </a:moveTo>
                  <a:lnTo>
                    <a:pt x="85721" y="533145"/>
                  </a:lnTo>
                  <a:lnTo>
                    <a:pt x="85725" y="547496"/>
                  </a:lnTo>
                  <a:lnTo>
                    <a:pt x="135693" y="547496"/>
                  </a:lnTo>
                  <a:lnTo>
                    <a:pt x="142875" y="533145"/>
                  </a:lnTo>
                  <a:close/>
                </a:path>
              </a:pathLst>
            </a:custGeom>
            <a:solidFill>
              <a:srgbClr val="404040"/>
            </a:solidFill>
          </p:spPr>
          <p:txBody>
            <a:bodyPr wrap="square" lIns="0" tIns="0" rIns="0" bIns="0" rtlCol="0"/>
            <a:lstStyle/>
            <a:p>
              <a:endParaRPr/>
            </a:p>
          </p:txBody>
        </p:sp>
        <p:sp>
          <p:nvSpPr>
            <p:cNvPr id="24" name="object 24"/>
            <p:cNvSpPr/>
            <p:nvPr/>
          </p:nvSpPr>
          <p:spPr>
            <a:xfrm>
              <a:off x="2846832" y="5068823"/>
              <a:ext cx="780415" cy="763905"/>
            </a:xfrm>
            <a:custGeom>
              <a:avLst/>
              <a:gdLst/>
              <a:ahLst/>
              <a:cxnLst/>
              <a:rect l="l" t="t" r="r" b="b"/>
              <a:pathLst>
                <a:path w="780414" h="763904">
                  <a:moveTo>
                    <a:pt x="19812" y="0"/>
                  </a:moveTo>
                  <a:lnTo>
                    <a:pt x="260223" y="0"/>
                  </a:lnTo>
                </a:path>
                <a:path w="780414" h="763904">
                  <a:moveTo>
                    <a:pt x="19812" y="152400"/>
                  </a:moveTo>
                  <a:lnTo>
                    <a:pt x="382778" y="152400"/>
                  </a:lnTo>
                </a:path>
                <a:path w="780414" h="763904">
                  <a:moveTo>
                    <a:pt x="19812" y="304800"/>
                  </a:moveTo>
                  <a:lnTo>
                    <a:pt x="780288" y="304800"/>
                  </a:lnTo>
                </a:path>
                <a:path w="780414" h="763904">
                  <a:moveTo>
                    <a:pt x="0" y="624839"/>
                  </a:moveTo>
                  <a:lnTo>
                    <a:pt x="760476" y="624839"/>
                  </a:lnTo>
                </a:path>
                <a:path w="780414" h="763904">
                  <a:moveTo>
                    <a:pt x="0" y="763523"/>
                  </a:moveTo>
                  <a:lnTo>
                    <a:pt x="760476" y="763523"/>
                  </a:lnTo>
                </a:path>
              </a:pathLst>
            </a:custGeom>
            <a:ln w="6350">
              <a:solidFill>
                <a:srgbClr val="404040"/>
              </a:solidFill>
            </a:ln>
          </p:spPr>
          <p:txBody>
            <a:bodyPr wrap="square" lIns="0" tIns="0" rIns="0" bIns="0" rtlCol="0"/>
            <a:lstStyle/>
            <a:p>
              <a:endParaRPr/>
            </a:p>
          </p:txBody>
        </p:sp>
        <p:sp>
          <p:nvSpPr>
            <p:cNvPr id="25" name="object 25"/>
            <p:cNvSpPr/>
            <p:nvPr/>
          </p:nvSpPr>
          <p:spPr>
            <a:xfrm>
              <a:off x="1909572" y="3439667"/>
              <a:ext cx="2638805" cy="828293"/>
            </a:xfrm>
            <a:prstGeom prst="rect">
              <a:avLst/>
            </a:prstGeom>
            <a:blipFill>
              <a:blip r:embed="rId9" cstate="print"/>
              <a:stretch>
                <a:fillRect/>
              </a:stretch>
            </a:blipFill>
          </p:spPr>
          <p:txBody>
            <a:bodyPr wrap="square" lIns="0" tIns="0" rIns="0" bIns="0" rtlCol="0"/>
            <a:lstStyle/>
            <a:p>
              <a:endParaRPr/>
            </a:p>
          </p:txBody>
        </p:sp>
      </p:grpSp>
      <p:sp>
        <p:nvSpPr>
          <p:cNvPr id="26" name="object 26"/>
          <p:cNvSpPr txBox="1"/>
          <p:nvPr/>
        </p:nvSpPr>
        <p:spPr>
          <a:xfrm>
            <a:off x="2255011" y="3594353"/>
            <a:ext cx="1954530" cy="500380"/>
          </a:xfrm>
          <a:prstGeom prst="rect">
            <a:avLst/>
          </a:prstGeom>
        </p:spPr>
        <p:txBody>
          <a:bodyPr vert="horz" wrap="square" lIns="0" tIns="30480" rIns="0" bIns="0" rtlCol="0">
            <a:spAutoFit/>
          </a:bodyPr>
          <a:lstStyle/>
          <a:p>
            <a:pPr marL="12700" marR="5080" indent="38100">
              <a:lnSpc>
                <a:spcPts val="1820"/>
              </a:lnSpc>
              <a:spcBef>
                <a:spcPts val="240"/>
              </a:spcBef>
            </a:pPr>
            <a:r>
              <a:rPr sz="1600" b="1" spc="-5" dirty="0">
                <a:solidFill>
                  <a:srgbClr val="FFFFFF"/>
                </a:solidFill>
                <a:cs typeface="Arial"/>
              </a:rPr>
              <a:t>Identify anticipated  </a:t>
            </a:r>
            <a:r>
              <a:rPr sz="1600" b="1" spc="-15" dirty="0">
                <a:solidFill>
                  <a:srgbClr val="FFFFFF"/>
                </a:solidFill>
                <a:cs typeface="Arial"/>
              </a:rPr>
              <a:t>events </a:t>
            </a:r>
            <a:r>
              <a:rPr sz="1600" b="1" spc="-10" dirty="0">
                <a:solidFill>
                  <a:srgbClr val="FFFFFF"/>
                </a:solidFill>
                <a:cs typeface="Arial"/>
              </a:rPr>
              <a:t>for the</a:t>
            </a:r>
            <a:r>
              <a:rPr sz="1600" b="1" spc="60" dirty="0">
                <a:solidFill>
                  <a:srgbClr val="FFFFFF"/>
                </a:solidFill>
                <a:cs typeface="Arial"/>
              </a:rPr>
              <a:t> </a:t>
            </a:r>
            <a:r>
              <a:rPr sz="1600" b="1" spc="-5" dirty="0">
                <a:solidFill>
                  <a:srgbClr val="FFFFFF"/>
                </a:solidFill>
                <a:cs typeface="Arial"/>
              </a:rPr>
              <a:t>study</a:t>
            </a:r>
            <a:endParaRPr sz="1600" dirty="0">
              <a:cs typeface="Arial"/>
            </a:endParaRPr>
          </a:p>
        </p:txBody>
      </p:sp>
      <p:grpSp>
        <p:nvGrpSpPr>
          <p:cNvPr id="27" name="object 27"/>
          <p:cNvGrpSpPr/>
          <p:nvPr/>
        </p:nvGrpSpPr>
        <p:grpSpPr>
          <a:xfrm>
            <a:off x="6577266" y="4849050"/>
            <a:ext cx="1393825" cy="1499235"/>
            <a:chOff x="6577266" y="4849050"/>
            <a:chExt cx="1393825" cy="1499235"/>
          </a:xfrm>
        </p:grpSpPr>
        <p:sp>
          <p:nvSpPr>
            <p:cNvPr id="28" name="object 28"/>
            <p:cNvSpPr/>
            <p:nvPr/>
          </p:nvSpPr>
          <p:spPr>
            <a:xfrm>
              <a:off x="6623304" y="4895088"/>
              <a:ext cx="1301750" cy="1407160"/>
            </a:xfrm>
            <a:custGeom>
              <a:avLst/>
              <a:gdLst/>
              <a:ahLst/>
              <a:cxnLst/>
              <a:rect l="l" t="t" r="r" b="b"/>
              <a:pathLst>
                <a:path w="1301750" h="1407160">
                  <a:moveTo>
                    <a:pt x="0" y="1406652"/>
                  </a:moveTo>
                  <a:lnTo>
                    <a:pt x="1301496" y="1406652"/>
                  </a:lnTo>
                  <a:lnTo>
                    <a:pt x="1301496" y="0"/>
                  </a:lnTo>
                  <a:lnTo>
                    <a:pt x="0" y="0"/>
                  </a:lnTo>
                  <a:lnTo>
                    <a:pt x="0" y="1406652"/>
                  </a:lnTo>
                  <a:close/>
                </a:path>
              </a:pathLst>
            </a:custGeom>
            <a:ln w="92075">
              <a:solidFill>
                <a:srgbClr val="A6A6A6"/>
              </a:solidFill>
            </a:ln>
          </p:spPr>
          <p:txBody>
            <a:bodyPr wrap="square" lIns="0" tIns="0" rIns="0" bIns="0" rtlCol="0"/>
            <a:lstStyle/>
            <a:p>
              <a:endParaRPr/>
            </a:p>
          </p:txBody>
        </p:sp>
        <p:sp>
          <p:nvSpPr>
            <p:cNvPr id="29" name="object 29"/>
            <p:cNvSpPr/>
            <p:nvPr/>
          </p:nvSpPr>
          <p:spPr>
            <a:xfrm>
              <a:off x="6841998" y="4912614"/>
              <a:ext cx="0" cy="1384935"/>
            </a:xfrm>
            <a:custGeom>
              <a:avLst/>
              <a:gdLst/>
              <a:ahLst/>
              <a:cxnLst/>
              <a:rect l="l" t="t" r="r" b="b"/>
              <a:pathLst>
                <a:path h="1384935">
                  <a:moveTo>
                    <a:pt x="0" y="0"/>
                  </a:moveTo>
                  <a:lnTo>
                    <a:pt x="0" y="1384617"/>
                  </a:lnTo>
                </a:path>
              </a:pathLst>
            </a:custGeom>
            <a:ln w="34925">
              <a:solidFill>
                <a:srgbClr val="A6A6A6"/>
              </a:solidFill>
            </a:ln>
          </p:spPr>
          <p:txBody>
            <a:bodyPr wrap="square" lIns="0" tIns="0" rIns="0" bIns="0" rtlCol="0"/>
            <a:lstStyle/>
            <a:p>
              <a:endParaRPr/>
            </a:p>
          </p:txBody>
        </p:sp>
      </p:grpSp>
      <p:sp>
        <p:nvSpPr>
          <p:cNvPr id="30" name="object 30"/>
          <p:cNvSpPr txBox="1"/>
          <p:nvPr/>
        </p:nvSpPr>
        <p:spPr>
          <a:xfrm>
            <a:off x="6933438" y="5066157"/>
            <a:ext cx="851535" cy="1123315"/>
          </a:xfrm>
          <a:prstGeom prst="rect">
            <a:avLst/>
          </a:prstGeom>
        </p:spPr>
        <p:txBody>
          <a:bodyPr vert="horz" wrap="square" lIns="0" tIns="12700" rIns="0" bIns="0" rtlCol="0">
            <a:spAutoFit/>
          </a:bodyPr>
          <a:lstStyle/>
          <a:p>
            <a:pPr marL="12700" marR="5080">
              <a:lnSpc>
                <a:spcPct val="100000"/>
              </a:lnSpc>
              <a:spcBef>
                <a:spcPts val="100"/>
              </a:spcBef>
            </a:pPr>
            <a:r>
              <a:rPr sz="1200" b="1" spc="-45" dirty="0">
                <a:solidFill>
                  <a:srgbClr val="404040"/>
                </a:solidFill>
                <a:cs typeface="Arial"/>
              </a:rPr>
              <a:t>A</a:t>
            </a:r>
            <a:r>
              <a:rPr sz="1200" b="1" dirty="0">
                <a:solidFill>
                  <a:srgbClr val="404040"/>
                </a:solidFill>
                <a:cs typeface="Arial"/>
              </a:rPr>
              <a:t>n</a:t>
            </a:r>
            <a:r>
              <a:rPr sz="1200" b="1" spc="-5" dirty="0">
                <a:solidFill>
                  <a:srgbClr val="404040"/>
                </a:solidFill>
                <a:cs typeface="Arial"/>
              </a:rPr>
              <a:t>t</a:t>
            </a:r>
            <a:r>
              <a:rPr sz="1200" b="1" dirty="0">
                <a:solidFill>
                  <a:srgbClr val="404040"/>
                </a:solidFill>
                <a:cs typeface="Arial"/>
              </a:rPr>
              <a:t>i</a:t>
            </a:r>
            <a:r>
              <a:rPr sz="1200" b="1" spc="5" dirty="0">
                <a:solidFill>
                  <a:srgbClr val="404040"/>
                </a:solidFill>
                <a:cs typeface="Arial"/>
              </a:rPr>
              <a:t>c</a:t>
            </a:r>
            <a:r>
              <a:rPr sz="1200" b="1" dirty="0">
                <a:solidFill>
                  <a:srgbClr val="404040"/>
                </a:solidFill>
                <a:cs typeface="Arial"/>
              </a:rPr>
              <a:t>ipated  </a:t>
            </a:r>
            <a:r>
              <a:rPr sz="1200" b="1" spc="-5" dirty="0">
                <a:solidFill>
                  <a:srgbClr val="404040"/>
                </a:solidFill>
                <a:cs typeface="Arial"/>
              </a:rPr>
              <a:t>Events  Safety  Monitoring  </a:t>
            </a:r>
            <a:r>
              <a:rPr sz="1200" b="1" dirty="0">
                <a:solidFill>
                  <a:srgbClr val="404040"/>
                </a:solidFill>
                <a:cs typeface="Arial"/>
              </a:rPr>
              <a:t>Plan  </a:t>
            </a:r>
            <a:r>
              <a:rPr sz="1200" spc="-5" dirty="0">
                <a:solidFill>
                  <a:srgbClr val="404040"/>
                </a:solidFill>
                <a:cs typeface="Arial"/>
              </a:rPr>
              <a:t>(ASMP)</a:t>
            </a:r>
            <a:endParaRPr sz="1200" dirty="0">
              <a:cs typeface="Arial"/>
            </a:endParaRPr>
          </a:p>
        </p:txBody>
      </p:sp>
      <p:grpSp>
        <p:nvGrpSpPr>
          <p:cNvPr id="31" name="object 31"/>
          <p:cNvGrpSpPr/>
          <p:nvPr/>
        </p:nvGrpSpPr>
        <p:grpSpPr>
          <a:xfrm>
            <a:off x="4546853" y="3439667"/>
            <a:ext cx="4044950" cy="1396365"/>
            <a:chOff x="4546853" y="3439667"/>
            <a:chExt cx="4044950" cy="1396365"/>
          </a:xfrm>
        </p:grpSpPr>
        <p:sp>
          <p:nvSpPr>
            <p:cNvPr id="32" name="object 32"/>
            <p:cNvSpPr/>
            <p:nvPr/>
          </p:nvSpPr>
          <p:spPr>
            <a:xfrm>
              <a:off x="4546854" y="3783456"/>
              <a:ext cx="2795270" cy="1052830"/>
            </a:xfrm>
            <a:custGeom>
              <a:avLst/>
              <a:gdLst/>
              <a:ahLst/>
              <a:cxnLst/>
              <a:rect l="l" t="t" r="r" b="b"/>
              <a:pathLst>
                <a:path w="2795270" h="1052829">
                  <a:moveTo>
                    <a:pt x="1408176" y="71501"/>
                  </a:moveTo>
                  <a:lnTo>
                    <a:pt x="1379499" y="57150"/>
                  </a:lnTo>
                  <a:lnTo>
                    <a:pt x="1265301" y="0"/>
                  </a:lnTo>
                  <a:lnTo>
                    <a:pt x="1265301" y="57150"/>
                  </a:lnTo>
                  <a:lnTo>
                    <a:pt x="0" y="57150"/>
                  </a:lnTo>
                  <a:lnTo>
                    <a:pt x="0" y="85725"/>
                  </a:lnTo>
                  <a:lnTo>
                    <a:pt x="1265301" y="85725"/>
                  </a:lnTo>
                  <a:lnTo>
                    <a:pt x="1265301" y="142875"/>
                  </a:lnTo>
                  <a:lnTo>
                    <a:pt x="1379702" y="85725"/>
                  </a:lnTo>
                  <a:lnTo>
                    <a:pt x="1408176" y="71501"/>
                  </a:lnTo>
                  <a:close/>
                </a:path>
                <a:path w="2795270" h="1052829">
                  <a:moveTo>
                    <a:pt x="2794762" y="909447"/>
                  </a:moveTo>
                  <a:lnTo>
                    <a:pt x="2737612" y="909447"/>
                  </a:lnTo>
                  <a:lnTo>
                    <a:pt x="2737612" y="376301"/>
                  </a:lnTo>
                  <a:lnTo>
                    <a:pt x="2709037" y="376301"/>
                  </a:lnTo>
                  <a:lnTo>
                    <a:pt x="2709037" y="909447"/>
                  </a:lnTo>
                  <a:lnTo>
                    <a:pt x="2651887" y="909447"/>
                  </a:lnTo>
                  <a:lnTo>
                    <a:pt x="2723388" y="1052322"/>
                  </a:lnTo>
                  <a:lnTo>
                    <a:pt x="2787586" y="923798"/>
                  </a:lnTo>
                  <a:lnTo>
                    <a:pt x="2794762" y="909447"/>
                  </a:lnTo>
                  <a:close/>
                </a:path>
              </a:pathLst>
            </a:custGeom>
            <a:solidFill>
              <a:srgbClr val="404040"/>
            </a:solidFill>
          </p:spPr>
          <p:txBody>
            <a:bodyPr wrap="square" lIns="0" tIns="0" rIns="0" bIns="0" rtlCol="0"/>
            <a:lstStyle/>
            <a:p>
              <a:endParaRPr/>
            </a:p>
          </p:txBody>
        </p:sp>
        <p:sp>
          <p:nvSpPr>
            <p:cNvPr id="33" name="object 33"/>
            <p:cNvSpPr/>
            <p:nvPr/>
          </p:nvSpPr>
          <p:spPr>
            <a:xfrm>
              <a:off x="5951219" y="3439667"/>
              <a:ext cx="2640329" cy="828293"/>
            </a:xfrm>
            <a:prstGeom prst="rect">
              <a:avLst/>
            </a:prstGeom>
            <a:blipFill>
              <a:blip r:embed="rId10" cstate="print"/>
              <a:stretch>
                <a:fillRect/>
              </a:stretch>
            </a:blipFill>
          </p:spPr>
          <p:txBody>
            <a:bodyPr wrap="square" lIns="0" tIns="0" rIns="0" bIns="0" rtlCol="0"/>
            <a:lstStyle/>
            <a:p>
              <a:endParaRPr/>
            </a:p>
          </p:txBody>
        </p:sp>
      </p:grpSp>
      <p:sp>
        <p:nvSpPr>
          <p:cNvPr id="34" name="object 34"/>
          <p:cNvSpPr txBox="1"/>
          <p:nvPr/>
        </p:nvSpPr>
        <p:spPr>
          <a:xfrm>
            <a:off x="6178041" y="3478529"/>
            <a:ext cx="2187575" cy="732155"/>
          </a:xfrm>
          <a:prstGeom prst="rect">
            <a:avLst/>
          </a:prstGeom>
        </p:spPr>
        <p:txBody>
          <a:bodyPr vert="horz" wrap="square" lIns="0" tIns="30480" rIns="0" bIns="0" rtlCol="0">
            <a:spAutoFit/>
          </a:bodyPr>
          <a:lstStyle/>
          <a:p>
            <a:pPr marL="12700" marR="5080" indent="-3175" algn="ctr">
              <a:lnSpc>
                <a:spcPts val="1820"/>
              </a:lnSpc>
              <a:spcBef>
                <a:spcPts val="240"/>
              </a:spcBef>
            </a:pPr>
            <a:r>
              <a:rPr sz="1600" b="1" spc="-5" dirty="0">
                <a:solidFill>
                  <a:srgbClr val="FFFFFF"/>
                </a:solidFill>
                <a:cs typeface="Arial"/>
              </a:rPr>
              <a:t>Prespecify </a:t>
            </a:r>
            <a:r>
              <a:rPr sz="1600" b="1" spc="-10" dirty="0">
                <a:solidFill>
                  <a:srgbClr val="FFFFFF"/>
                </a:solidFill>
                <a:cs typeface="Arial"/>
              </a:rPr>
              <a:t>how  </a:t>
            </a:r>
            <a:r>
              <a:rPr sz="1600" b="1" spc="-5" dirty="0">
                <a:solidFill>
                  <a:srgbClr val="FFFFFF"/>
                </a:solidFill>
                <a:cs typeface="Arial"/>
              </a:rPr>
              <a:t>anticipated </a:t>
            </a:r>
            <a:r>
              <a:rPr sz="1600" b="1" spc="-15" dirty="0">
                <a:solidFill>
                  <a:srgbClr val="FFFFFF"/>
                </a:solidFill>
                <a:cs typeface="Arial"/>
              </a:rPr>
              <a:t>events </a:t>
            </a:r>
            <a:r>
              <a:rPr sz="1600" b="1" spc="5" dirty="0">
                <a:solidFill>
                  <a:srgbClr val="FFFFFF"/>
                </a:solidFill>
                <a:cs typeface="Arial"/>
              </a:rPr>
              <a:t>will  </a:t>
            </a:r>
            <a:r>
              <a:rPr sz="1600" b="1" spc="-5" dirty="0">
                <a:solidFill>
                  <a:srgbClr val="FFFFFF"/>
                </a:solidFill>
                <a:cs typeface="Arial"/>
              </a:rPr>
              <a:t>be</a:t>
            </a:r>
            <a:r>
              <a:rPr sz="1600" b="1" spc="-10" dirty="0">
                <a:solidFill>
                  <a:srgbClr val="FFFFFF"/>
                </a:solidFill>
                <a:cs typeface="Arial"/>
              </a:rPr>
              <a:t> </a:t>
            </a:r>
            <a:r>
              <a:rPr sz="1600" b="1" spc="-5" dirty="0">
                <a:solidFill>
                  <a:srgbClr val="FFFFFF"/>
                </a:solidFill>
                <a:cs typeface="Arial"/>
              </a:rPr>
              <a:t>monitored</a:t>
            </a:r>
            <a:endParaRPr sz="1600" dirty="0">
              <a:cs typeface="Arial"/>
            </a:endParaRP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27</a:t>
            </a:fld>
            <a:endParaRPr spc="-5"/>
          </a:p>
        </p:txBody>
      </p:sp>
      <p:sp>
        <p:nvSpPr>
          <p:cNvPr id="36" name="Slide Number Placeholder 5">
            <a:extLst>
              <a:ext uri="{FF2B5EF4-FFF2-40B4-BE49-F238E27FC236}">
                <a16:creationId xmlns:a16="http://schemas.microsoft.com/office/drawing/2014/main" id="{BE4BBF05-33A0-4772-B76F-8935E8E17361}"/>
              </a:ext>
            </a:extLst>
          </p:cNvPr>
          <p:cNvSpPr txBox="1">
            <a:spLocks/>
          </p:cNvSpPr>
          <p:nvPr/>
        </p:nvSpPr>
        <p:spPr>
          <a:xfrm>
            <a:off x="666750" y="6452601"/>
            <a:ext cx="430530"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27</a:t>
            </a:fld>
            <a:endParaRPr lang="en-US" sz="1000">
              <a:solidFill>
                <a:schemeClr val="bg1">
                  <a:lumMod val="50000"/>
                </a:schemeClr>
              </a:solidFill>
              <a:latin typeface="Roboto" panose="02000000000000000000" pitchFamily="2" charset="0"/>
              <a:ea typeface="Roboto" panose="02000000000000000000" pitchFamily="2" charset="0"/>
            </a:endParaRPr>
          </a:p>
        </p:txBody>
      </p:sp>
      <p:sp>
        <p:nvSpPr>
          <p:cNvPr id="37" name="Date Placeholder 3">
            <a:extLst>
              <a:ext uri="{FF2B5EF4-FFF2-40B4-BE49-F238E27FC236}">
                <a16:creationId xmlns:a16="http://schemas.microsoft.com/office/drawing/2014/main" id="{AC8EE5CE-F0E5-4795-950C-F0896C9A4FD8}"/>
              </a:ext>
            </a:extLst>
          </p:cNvPr>
          <p:cNvSpPr txBox="1">
            <a:spLocks/>
          </p:cNvSpPr>
          <p:nvPr/>
        </p:nvSpPr>
        <p:spPr>
          <a:xfrm>
            <a:off x="10453036" y="6452601"/>
            <a:ext cx="1072214"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 </a:t>
            </a:r>
            <a:r>
              <a:rPr lang="en-US" sz="1000">
                <a:solidFill>
                  <a:schemeClr val="bg1">
                    <a:lumMod val="50000"/>
                  </a:schemeClr>
                </a:solidFill>
                <a:latin typeface="Roboto" panose="02000000000000000000" pitchFamily="2" charset="0"/>
                <a:ea typeface="Roboto" panose="02000000000000000000" pitchFamily="2" charset="0"/>
              </a:rPr>
              <a:t>WCG</a:t>
            </a:r>
            <a:r>
              <a:rPr lang="en-US" sz="1000"/>
              <a:t> </a:t>
            </a:r>
            <a:r>
              <a:rPr lang="en-US" sz="1000">
                <a:solidFill>
                  <a:schemeClr val="bg1">
                    <a:lumMod val="50000"/>
                  </a:schemeClr>
                </a:solidFill>
                <a:latin typeface="Roboto" panose="02000000000000000000" pitchFamily="2" charset="0"/>
                <a:ea typeface="Roboto" panose="02000000000000000000" pitchFamily="2" charset="0"/>
              </a:rPr>
              <a:t>2021</a:t>
            </a:r>
            <a:r>
              <a:rPr lang="en-US"/>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5725" y="6483807"/>
            <a:ext cx="165735"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FFFFFF"/>
                </a:solidFill>
                <a:latin typeface="Arial"/>
                <a:cs typeface="Arial"/>
              </a:rPr>
              <a:t>43</a:t>
            </a:r>
            <a:endParaRPr sz="1000">
              <a:latin typeface="Arial"/>
              <a:cs typeface="Arial"/>
            </a:endParaRPr>
          </a:p>
        </p:txBody>
      </p:sp>
      <p:grpSp>
        <p:nvGrpSpPr>
          <p:cNvPr id="3" name="object 3"/>
          <p:cNvGrpSpPr/>
          <p:nvPr/>
        </p:nvGrpSpPr>
        <p:grpSpPr>
          <a:xfrm>
            <a:off x="2389632" y="1729714"/>
            <a:ext cx="647700" cy="1262380"/>
            <a:chOff x="2389632" y="1729714"/>
            <a:chExt cx="647700" cy="1262380"/>
          </a:xfrm>
        </p:grpSpPr>
        <p:sp>
          <p:nvSpPr>
            <p:cNvPr id="4" name="object 4"/>
            <p:cNvSpPr/>
            <p:nvPr/>
          </p:nvSpPr>
          <p:spPr>
            <a:xfrm>
              <a:off x="2389632" y="1729714"/>
              <a:ext cx="647674" cy="6492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432304" y="1749551"/>
              <a:ext cx="567055" cy="568960"/>
            </a:xfrm>
            <a:custGeom>
              <a:avLst/>
              <a:gdLst/>
              <a:ahLst/>
              <a:cxnLst/>
              <a:rect l="l" t="t" r="r" b="b"/>
              <a:pathLst>
                <a:path w="567055" h="568960">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5"/>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1"/>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5"/>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6" name="object 6"/>
            <p:cNvSpPr/>
            <p:nvPr/>
          </p:nvSpPr>
          <p:spPr>
            <a:xfrm>
              <a:off x="2503932" y="1802891"/>
              <a:ext cx="423671" cy="4251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89632" y="2343937"/>
              <a:ext cx="647674" cy="64767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432304" y="2363723"/>
              <a:ext cx="567055" cy="567055"/>
            </a:xfrm>
            <a:custGeom>
              <a:avLst/>
              <a:gdLst/>
              <a:ahLst/>
              <a:cxnLst/>
              <a:rect l="l" t="t" r="r" b="b"/>
              <a:pathLst>
                <a:path w="567055" h="567055">
                  <a:moveTo>
                    <a:pt x="283463" y="0"/>
                  </a:moveTo>
                  <a:lnTo>
                    <a:pt x="237475" y="3709"/>
                  </a:lnTo>
                  <a:lnTo>
                    <a:pt x="193852" y="14447"/>
                  </a:lnTo>
                  <a:lnTo>
                    <a:pt x="153179" y="31632"/>
                  </a:lnTo>
                  <a:lnTo>
                    <a:pt x="116037" y="54681"/>
                  </a:lnTo>
                  <a:lnTo>
                    <a:pt x="83010" y="83010"/>
                  </a:lnTo>
                  <a:lnTo>
                    <a:pt x="54681" y="116037"/>
                  </a:lnTo>
                  <a:lnTo>
                    <a:pt x="31632" y="153179"/>
                  </a:lnTo>
                  <a:lnTo>
                    <a:pt x="14447" y="193852"/>
                  </a:lnTo>
                  <a:lnTo>
                    <a:pt x="3709" y="237475"/>
                  </a:lnTo>
                  <a:lnTo>
                    <a:pt x="0" y="283463"/>
                  </a:lnTo>
                  <a:lnTo>
                    <a:pt x="3709" y="329452"/>
                  </a:lnTo>
                  <a:lnTo>
                    <a:pt x="14447" y="373075"/>
                  </a:lnTo>
                  <a:lnTo>
                    <a:pt x="31632" y="413748"/>
                  </a:lnTo>
                  <a:lnTo>
                    <a:pt x="54681" y="450890"/>
                  </a:lnTo>
                  <a:lnTo>
                    <a:pt x="83010" y="483917"/>
                  </a:lnTo>
                  <a:lnTo>
                    <a:pt x="116037" y="512246"/>
                  </a:lnTo>
                  <a:lnTo>
                    <a:pt x="153179" y="535295"/>
                  </a:lnTo>
                  <a:lnTo>
                    <a:pt x="193852" y="552480"/>
                  </a:lnTo>
                  <a:lnTo>
                    <a:pt x="237475" y="563218"/>
                  </a:lnTo>
                  <a:lnTo>
                    <a:pt x="283463" y="566927"/>
                  </a:lnTo>
                  <a:lnTo>
                    <a:pt x="329452" y="563218"/>
                  </a:lnTo>
                  <a:lnTo>
                    <a:pt x="373075" y="552480"/>
                  </a:lnTo>
                  <a:lnTo>
                    <a:pt x="413748" y="535295"/>
                  </a:lnTo>
                  <a:lnTo>
                    <a:pt x="450890" y="512246"/>
                  </a:lnTo>
                  <a:lnTo>
                    <a:pt x="483917" y="483917"/>
                  </a:lnTo>
                  <a:lnTo>
                    <a:pt x="512246" y="450890"/>
                  </a:lnTo>
                  <a:lnTo>
                    <a:pt x="535295" y="413748"/>
                  </a:lnTo>
                  <a:lnTo>
                    <a:pt x="552480" y="373075"/>
                  </a:lnTo>
                  <a:lnTo>
                    <a:pt x="563218" y="329452"/>
                  </a:lnTo>
                  <a:lnTo>
                    <a:pt x="566927" y="283463"/>
                  </a:lnTo>
                  <a:lnTo>
                    <a:pt x="563218" y="237475"/>
                  </a:lnTo>
                  <a:lnTo>
                    <a:pt x="552480" y="193852"/>
                  </a:lnTo>
                  <a:lnTo>
                    <a:pt x="535295" y="153179"/>
                  </a:lnTo>
                  <a:lnTo>
                    <a:pt x="512246" y="116037"/>
                  </a:lnTo>
                  <a:lnTo>
                    <a:pt x="483917" y="83010"/>
                  </a:lnTo>
                  <a:lnTo>
                    <a:pt x="450890" y="54681"/>
                  </a:lnTo>
                  <a:lnTo>
                    <a:pt x="413748" y="31632"/>
                  </a:lnTo>
                  <a:lnTo>
                    <a:pt x="373075" y="14447"/>
                  </a:lnTo>
                  <a:lnTo>
                    <a:pt x="329452" y="3709"/>
                  </a:lnTo>
                  <a:lnTo>
                    <a:pt x="283463" y="0"/>
                  </a:lnTo>
                  <a:close/>
                </a:path>
              </a:pathLst>
            </a:custGeom>
            <a:solidFill>
              <a:srgbClr val="F1F1F1"/>
            </a:solidFill>
          </p:spPr>
          <p:txBody>
            <a:bodyPr wrap="square" lIns="0" tIns="0" rIns="0" bIns="0" rtlCol="0"/>
            <a:lstStyle/>
            <a:p>
              <a:endParaRPr/>
            </a:p>
          </p:txBody>
        </p:sp>
      </p:grpSp>
      <p:grpSp>
        <p:nvGrpSpPr>
          <p:cNvPr id="9" name="object 9"/>
          <p:cNvGrpSpPr/>
          <p:nvPr/>
        </p:nvGrpSpPr>
        <p:grpSpPr>
          <a:xfrm>
            <a:off x="2389632" y="3256762"/>
            <a:ext cx="647700" cy="649605"/>
            <a:chOff x="2389632" y="3256762"/>
            <a:chExt cx="647700" cy="649605"/>
          </a:xfrm>
        </p:grpSpPr>
        <p:sp>
          <p:nvSpPr>
            <p:cNvPr id="10" name="object 10"/>
            <p:cNvSpPr/>
            <p:nvPr/>
          </p:nvSpPr>
          <p:spPr>
            <a:xfrm>
              <a:off x="2389632" y="3256762"/>
              <a:ext cx="647674" cy="6492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432304" y="3276599"/>
              <a:ext cx="567055" cy="568960"/>
            </a:xfrm>
            <a:custGeom>
              <a:avLst/>
              <a:gdLst/>
              <a:ahLst/>
              <a:cxnLst/>
              <a:rect l="l" t="t" r="r" b="b"/>
              <a:pathLst>
                <a:path w="567055" h="568960">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5"/>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1"/>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5"/>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12" name="object 12"/>
            <p:cNvSpPr/>
            <p:nvPr/>
          </p:nvSpPr>
          <p:spPr>
            <a:xfrm>
              <a:off x="2510028" y="3390899"/>
              <a:ext cx="401320" cy="341630"/>
            </a:xfrm>
            <a:custGeom>
              <a:avLst/>
              <a:gdLst/>
              <a:ahLst/>
              <a:cxnLst/>
              <a:rect l="l" t="t" r="r" b="b"/>
              <a:pathLst>
                <a:path w="401319" h="341629">
                  <a:moveTo>
                    <a:pt x="83566" y="0"/>
                  </a:moveTo>
                  <a:lnTo>
                    <a:pt x="23876" y="0"/>
                  </a:lnTo>
                  <a:lnTo>
                    <a:pt x="15109" y="2051"/>
                  </a:lnTo>
                  <a:lnTo>
                    <a:pt x="7461" y="7461"/>
                  </a:lnTo>
                  <a:lnTo>
                    <a:pt x="2051" y="15109"/>
                  </a:lnTo>
                  <a:lnTo>
                    <a:pt x="0" y="23875"/>
                  </a:lnTo>
                  <a:lnTo>
                    <a:pt x="0" y="317500"/>
                  </a:lnTo>
                  <a:lnTo>
                    <a:pt x="2051" y="326963"/>
                  </a:lnTo>
                  <a:lnTo>
                    <a:pt x="7461" y="334533"/>
                  </a:lnTo>
                  <a:lnTo>
                    <a:pt x="15109" y="339556"/>
                  </a:lnTo>
                  <a:lnTo>
                    <a:pt x="23876" y="341375"/>
                  </a:lnTo>
                  <a:lnTo>
                    <a:pt x="81915" y="341375"/>
                  </a:lnTo>
                  <a:lnTo>
                    <a:pt x="85217" y="337947"/>
                  </a:lnTo>
                  <a:lnTo>
                    <a:pt x="85217" y="327660"/>
                  </a:lnTo>
                  <a:lnTo>
                    <a:pt x="81915" y="324357"/>
                  </a:lnTo>
                  <a:lnTo>
                    <a:pt x="20447" y="324357"/>
                  </a:lnTo>
                  <a:lnTo>
                    <a:pt x="17018" y="320929"/>
                  </a:lnTo>
                  <a:lnTo>
                    <a:pt x="17018" y="112649"/>
                  </a:lnTo>
                  <a:lnTo>
                    <a:pt x="400812" y="112649"/>
                  </a:lnTo>
                  <a:lnTo>
                    <a:pt x="400812" y="95630"/>
                  </a:lnTo>
                  <a:lnTo>
                    <a:pt x="17018" y="95630"/>
                  </a:lnTo>
                  <a:lnTo>
                    <a:pt x="17018" y="20447"/>
                  </a:lnTo>
                  <a:lnTo>
                    <a:pt x="20447" y="17017"/>
                  </a:lnTo>
                  <a:lnTo>
                    <a:pt x="102776" y="17017"/>
                  </a:lnTo>
                  <a:lnTo>
                    <a:pt x="94408" y="5127"/>
                  </a:lnTo>
                  <a:lnTo>
                    <a:pt x="88100" y="640"/>
                  </a:lnTo>
                  <a:lnTo>
                    <a:pt x="83566" y="0"/>
                  </a:lnTo>
                  <a:close/>
                </a:path>
                <a:path w="401319" h="341629">
                  <a:moveTo>
                    <a:pt x="400812" y="112649"/>
                  </a:moveTo>
                  <a:lnTo>
                    <a:pt x="385445" y="112649"/>
                  </a:lnTo>
                  <a:lnTo>
                    <a:pt x="385445" y="320929"/>
                  </a:lnTo>
                  <a:lnTo>
                    <a:pt x="382016" y="324357"/>
                  </a:lnTo>
                  <a:lnTo>
                    <a:pt x="325755" y="324357"/>
                  </a:lnTo>
                  <a:lnTo>
                    <a:pt x="322326" y="327660"/>
                  </a:lnTo>
                  <a:lnTo>
                    <a:pt x="322326" y="337947"/>
                  </a:lnTo>
                  <a:lnTo>
                    <a:pt x="325755" y="341375"/>
                  </a:lnTo>
                  <a:lnTo>
                    <a:pt x="376936" y="341375"/>
                  </a:lnTo>
                  <a:lnTo>
                    <a:pt x="386399" y="339556"/>
                  </a:lnTo>
                  <a:lnTo>
                    <a:pt x="393969" y="334533"/>
                  </a:lnTo>
                  <a:lnTo>
                    <a:pt x="398992" y="326963"/>
                  </a:lnTo>
                  <a:lnTo>
                    <a:pt x="400812" y="317500"/>
                  </a:lnTo>
                  <a:lnTo>
                    <a:pt x="400812" y="112649"/>
                  </a:lnTo>
                  <a:close/>
                </a:path>
                <a:path w="401319" h="341629">
                  <a:moveTo>
                    <a:pt x="102776" y="17017"/>
                  </a:moveTo>
                  <a:lnTo>
                    <a:pt x="83566" y="17017"/>
                  </a:lnTo>
                  <a:lnTo>
                    <a:pt x="86957" y="21641"/>
                  </a:lnTo>
                  <a:lnTo>
                    <a:pt x="91455" y="29622"/>
                  </a:lnTo>
                  <a:lnTo>
                    <a:pt x="96264" y="39842"/>
                  </a:lnTo>
                  <a:lnTo>
                    <a:pt x="100584" y="51180"/>
                  </a:lnTo>
                  <a:lnTo>
                    <a:pt x="102362" y="54610"/>
                  </a:lnTo>
                  <a:lnTo>
                    <a:pt x="104013" y="56387"/>
                  </a:lnTo>
                  <a:lnTo>
                    <a:pt x="382016" y="56387"/>
                  </a:lnTo>
                  <a:lnTo>
                    <a:pt x="385445" y="61467"/>
                  </a:lnTo>
                  <a:lnTo>
                    <a:pt x="385445" y="95630"/>
                  </a:lnTo>
                  <a:lnTo>
                    <a:pt x="400812" y="95630"/>
                  </a:lnTo>
                  <a:lnTo>
                    <a:pt x="400812" y="64897"/>
                  </a:lnTo>
                  <a:lnTo>
                    <a:pt x="398992" y="55379"/>
                  </a:lnTo>
                  <a:lnTo>
                    <a:pt x="393969" y="47815"/>
                  </a:lnTo>
                  <a:lnTo>
                    <a:pt x="386399" y="42822"/>
                  </a:lnTo>
                  <a:lnTo>
                    <a:pt x="376936" y="41021"/>
                  </a:lnTo>
                  <a:lnTo>
                    <a:pt x="114300" y="41021"/>
                  </a:lnTo>
                  <a:lnTo>
                    <a:pt x="102979" y="17305"/>
                  </a:lnTo>
                  <a:lnTo>
                    <a:pt x="102776" y="17017"/>
                  </a:lnTo>
                  <a:close/>
                </a:path>
              </a:pathLst>
            </a:custGeom>
            <a:solidFill>
              <a:srgbClr val="CA7D24"/>
            </a:solidFill>
          </p:spPr>
          <p:txBody>
            <a:bodyPr wrap="square" lIns="0" tIns="0" rIns="0" bIns="0" rtlCol="0"/>
            <a:lstStyle/>
            <a:p>
              <a:endParaRPr/>
            </a:p>
          </p:txBody>
        </p:sp>
        <p:sp>
          <p:nvSpPr>
            <p:cNvPr id="13" name="object 13"/>
            <p:cNvSpPr/>
            <p:nvPr/>
          </p:nvSpPr>
          <p:spPr>
            <a:xfrm>
              <a:off x="2506167" y="3633486"/>
              <a:ext cx="133287" cy="9795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712402" y="3624342"/>
              <a:ext cx="194691" cy="110054"/>
            </a:xfrm>
            <a:prstGeom prst="rect">
              <a:avLst/>
            </a:prstGeom>
            <a:blipFill>
              <a:blip r:embed="rId7" cstate="print"/>
              <a:stretch>
                <a:fillRect/>
              </a:stretch>
            </a:blipFill>
          </p:spPr>
          <p:txBody>
            <a:bodyPr wrap="square" lIns="0" tIns="0" rIns="0" bIns="0" rtlCol="0"/>
            <a:lstStyle/>
            <a:p>
              <a:endParaRPr/>
            </a:p>
          </p:txBody>
        </p:sp>
      </p:grpSp>
      <p:grpSp>
        <p:nvGrpSpPr>
          <p:cNvPr id="15" name="object 15"/>
          <p:cNvGrpSpPr/>
          <p:nvPr/>
        </p:nvGrpSpPr>
        <p:grpSpPr>
          <a:xfrm>
            <a:off x="2389632" y="4094962"/>
            <a:ext cx="647700" cy="2630805"/>
            <a:chOff x="2389632" y="4094962"/>
            <a:chExt cx="647700" cy="2630805"/>
          </a:xfrm>
        </p:grpSpPr>
        <p:sp>
          <p:nvSpPr>
            <p:cNvPr id="16" name="object 16"/>
            <p:cNvSpPr/>
            <p:nvPr/>
          </p:nvSpPr>
          <p:spPr>
            <a:xfrm>
              <a:off x="2389632" y="4094962"/>
              <a:ext cx="647674" cy="649249"/>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2432304" y="4114799"/>
              <a:ext cx="567055" cy="568960"/>
            </a:xfrm>
            <a:custGeom>
              <a:avLst/>
              <a:gdLst/>
              <a:ahLst/>
              <a:cxnLst/>
              <a:rect l="l" t="t" r="r" b="b"/>
              <a:pathLst>
                <a:path w="567055" h="568960">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5"/>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1"/>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5"/>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18" name="object 18"/>
            <p:cNvSpPr/>
            <p:nvPr/>
          </p:nvSpPr>
          <p:spPr>
            <a:xfrm>
              <a:off x="2389632" y="4780762"/>
              <a:ext cx="647674" cy="649249"/>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2432304" y="4800599"/>
              <a:ext cx="567055" cy="568960"/>
            </a:xfrm>
            <a:custGeom>
              <a:avLst/>
              <a:gdLst/>
              <a:ahLst/>
              <a:cxnLst/>
              <a:rect l="l" t="t" r="r" b="b"/>
              <a:pathLst>
                <a:path w="567055" h="568960">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5"/>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2"/>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5"/>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20" name="object 20"/>
            <p:cNvSpPr/>
            <p:nvPr/>
          </p:nvSpPr>
          <p:spPr>
            <a:xfrm>
              <a:off x="2389632" y="5390387"/>
              <a:ext cx="647674" cy="64924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2432304" y="5410199"/>
              <a:ext cx="567055" cy="568960"/>
            </a:xfrm>
            <a:custGeom>
              <a:avLst/>
              <a:gdLst/>
              <a:ahLst/>
              <a:cxnLst/>
              <a:rect l="l" t="t" r="r" b="b"/>
              <a:pathLst>
                <a:path w="567055" h="568960">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5"/>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2"/>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5"/>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22" name="object 22"/>
            <p:cNvSpPr/>
            <p:nvPr/>
          </p:nvSpPr>
          <p:spPr>
            <a:xfrm>
              <a:off x="2389632" y="6076187"/>
              <a:ext cx="647674" cy="649249"/>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432304" y="6095999"/>
              <a:ext cx="567055" cy="568960"/>
            </a:xfrm>
            <a:custGeom>
              <a:avLst/>
              <a:gdLst/>
              <a:ahLst/>
              <a:cxnLst/>
              <a:rect l="l" t="t" r="r" b="b"/>
              <a:pathLst>
                <a:path w="567055" h="568959">
                  <a:moveTo>
                    <a:pt x="283463" y="0"/>
                  </a:moveTo>
                  <a:lnTo>
                    <a:pt x="237475" y="3720"/>
                  </a:lnTo>
                  <a:lnTo>
                    <a:pt x="193852" y="14490"/>
                  </a:lnTo>
                  <a:lnTo>
                    <a:pt x="153179" y="31725"/>
                  </a:lnTo>
                  <a:lnTo>
                    <a:pt x="116037" y="54839"/>
                  </a:lnTo>
                  <a:lnTo>
                    <a:pt x="83010" y="83248"/>
                  </a:lnTo>
                  <a:lnTo>
                    <a:pt x="54681" y="116366"/>
                  </a:lnTo>
                  <a:lnTo>
                    <a:pt x="31632" y="153608"/>
                  </a:lnTo>
                  <a:lnTo>
                    <a:pt x="14447" y="194389"/>
                  </a:lnTo>
                  <a:lnTo>
                    <a:pt x="3709" y="238123"/>
                  </a:lnTo>
                  <a:lnTo>
                    <a:pt x="0" y="284226"/>
                  </a:lnTo>
                  <a:lnTo>
                    <a:pt x="3709" y="330328"/>
                  </a:lnTo>
                  <a:lnTo>
                    <a:pt x="14447" y="374062"/>
                  </a:lnTo>
                  <a:lnTo>
                    <a:pt x="31632" y="414843"/>
                  </a:lnTo>
                  <a:lnTo>
                    <a:pt x="54681" y="452085"/>
                  </a:lnTo>
                  <a:lnTo>
                    <a:pt x="83010" y="485203"/>
                  </a:lnTo>
                  <a:lnTo>
                    <a:pt x="116037" y="513612"/>
                  </a:lnTo>
                  <a:lnTo>
                    <a:pt x="153179" y="536726"/>
                  </a:lnTo>
                  <a:lnTo>
                    <a:pt x="193852" y="553961"/>
                  </a:lnTo>
                  <a:lnTo>
                    <a:pt x="237475" y="564731"/>
                  </a:lnTo>
                  <a:lnTo>
                    <a:pt x="283463" y="568452"/>
                  </a:lnTo>
                  <a:lnTo>
                    <a:pt x="329452" y="564731"/>
                  </a:lnTo>
                  <a:lnTo>
                    <a:pt x="373075" y="553961"/>
                  </a:lnTo>
                  <a:lnTo>
                    <a:pt x="413748" y="536726"/>
                  </a:lnTo>
                  <a:lnTo>
                    <a:pt x="450890" y="513612"/>
                  </a:lnTo>
                  <a:lnTo>
                    <a:pt x="483917" y="485203"/>
                  </a:lnTo>
                  <a:lnTo>
                    <a:pt x="512246" y="452085"/>
                  </a:lnTo>
                  <a:lnTo>
                    <a:pt x="535295" y="414843"/>
                  </a:lnTo>
                  <a:lnTo>
                    <a:pt x="552480" y="374062"/>
                  </a:lnTo>
                  <a:lnTo>
                    <a:pt x="563218" y="330328"/>
                  </a:lnTo>
                  <a:lnTo>
                    <a:pt x="566927" y="284226"/>
                  </a:lnTo>
                  <a:lnTo>
                    <a:pt x="563218" y="238123"/>
                  </a:lnTo>
                  <a:lnTo>
                    <a:pt x="552480" y="194389"/>
                  </a:lnTo>
                  <a:lnTo>
                    <a:pt x="535295" y="153608"/>
                  </a:lnTo>
                  <a:lnTo>
                    <a:pt x="512246" y="116366"/>
                  </a:lnTo>
                  <a:lnTo>
                    <a:pt x="483917" y="83248"/>
                  </a:lnTo>
                  <a:lnTo>
                    <a:pt x="450890" y="54839"/>
                  </a:lnTo>
                  <a:lnTo>
                    <a:pt x="413748" y="31725"/>
                  </a:lnTo>
                  <a:lnTo>
                    <a:pt x="373075" y="14490"/>
                  </a:lnTo>
                  <a:lnTo>
                    <a:pt x="329452" y="3720"/>
                  </a:lnTo>
                  <a:lnTo>
                    <a:pt x="283463" y="0"/>
                  </a:lnTo>
                  <a:close/>
                </a:path>
              </a:pathLst>
            </a:custGeom>
            <a:solidFill>
              <a:srgbClr val="F1F1F1"/>
            </a:solidFill>
          </p:spPr>
          <p:txBody>
            <a:bodyPr wrap="square" lIns="0" tIns="0" rIns="0" bIns="0" rtlCol="0"/>
            <a:lstStyle/>
            <a:p>
              <a:endParaRPr/>
            </a:p>
          </p:txBody>
        </p:sp>
        <p:sp>
          <p:nvSpPr>
            <p:cNvPr id="24" name="object 24"/>
            <p:cNvSpPr/>
            <p:nvPr/>
          </p:nvSpPr>
          <p:spPr>
            <a:xfrm>
              <a:off x="2511552" y="4184903"/>
              <a:ext cx="413004" cy="41452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2554059" y="4902606"/>
              <a:ext cx="246379" cy="357505"/>
            </a:xfrm>
            <a:custGeom>
              <a:avLst/>
              <a:gdLst/>
              <a:ahLst/>
              <a:cxnLst/>
              <a:rect l="l" t="t" r="r" b="b"/>
              <a:pathLst>
                <a:path w="246380" h="357504">
                  <a:moveTo>
                    <a:pt x="31648" y="0"/>
                  </a:moveTo>
                  <a:lnTo>
                    <a:pt x="0" y="0"/>
                  </a:lnTo>
                  <a:lnTo>
                    <a:pt x="0" y="356882"/>
                  </a:lnTo>
                  <a:lnTo>
                    <a:pt x="31648" y="325234"/>
                  </a:lnTo>
                  <a:lnTo>
                    <a:pt x="31648" y="0"/>
                  </a:lnTo>
                  <a:close/>
                </a:path>
                <a:path w="246380" h="357504">
                  <a:moveTo>
                    <a:pt x="121297" y="110807"/>
                  </a:moveTo>
                  <a:lnTo>
                    <a:pt x="63284" y="110807"/>
                  </a:lnTo>
                  <a:lnTo>
                    <a:pt x="63284" y="293598"/>
                  </a:lnTo>
                  <a:lnTo>
                    <a:pt x="121297" y="235585"/>
                  </a:lnTo>
                  <a:lnTo>
                    <a:pt x="121297" y="110807"/>
                  </a:lnTo>
                  <a:close/>
                </a:path>
                <a:path w="246380" h="357504">
                  <a:moveTo>
                    <a:pt x="200406" y="0"/>
                  </a:moveTo>
                  <a:lnTo>
                    <a:pt x="142392" y="0"/>
                  </a:lnTo>
                  <a:lnTo>
                    <a:pt x="142392" y="214490"/>
                  </a:lnTo>
                  <a:lnTo>
                    <a:pt x="200406" y="156476"/>
                  </a:lnTo>
                  <a:lnTo>
                    <a:pt x="200406" y="0"/>
                  </a:lnTo>
                  <a:close/>
                </a:path>
                <a:path w="246380" h="357504">
                  <a:moveTo>
                    <a:pt x="246075" y="110807"/>
                  </a:moveTo>
                  <a:lnTo>
                    <a:pt x="221500" y="110807"/>
                  </a:lnTo>
                  <a:lnTo>
                    <a:pt x="221500" y="135394"/>
                  </a:lnTo>
                  <a:lnTo>
                    <a:pt x="246075" y="110807"/>
                  </a:lnTo>
                  <a:close/>
                </a:path>
              </a:pathLst>
            </a:custGeom>
            <a:solidFill>
              <a:srgbClr val="A62C5F"/>
            </a:solidFill>
          </p:spPr>
          <p:txBody>
            <a:bodyPr wrap="square" lIns="0" tIns="0" rIns="0" bIns="0" rtlCol="0"/>
            <a:lstStyle/>
            <a:p>
              <a:endParaRPr/>
            </a:p>
          </p:txBody>
        </p:sp>
        <p:sp>
          <p:nvSpPr>
            <p:cNvPr id="26" name="object 26"/>
            <p:cNvSpPr/>
            <p:nvPr/>
          </p:nvSpPr>
          <p:spPr>
            <a:xfrm>
              <a:off x="2514600" y="5509259"/>
              <a:ext cx="400812" cy="368807"/>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2505456" y="6143243"/>
              <a:ext cx="350519" cy="251460"/>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2654808" y="6326123"/>
              <a:ext cx="251460" cy="249935"/>
            </a:xfrm>
            <a:prstGeom prst="rect">
              <a:avLst/>
            </a:prstGeom>
            <a:blipFill>
              <a:blip r:embed="rId11" cstate="print"/>
              <a:stretch>
                <a:fillRect/>
              </a:stretch>
            </a:blipFill>
          </p:spPr>
          <p:txBody>
            <a:bodyPr wrap="square" lIns="0" tIns="0" rIns="0" bIns="0" rtlCol="0"/>
            <a:lstStyle/>
            <a:p>
              <a:endParaRPr/>
            </a:p>
          </p:txBody>
        </p:sp>
      </p:grpSp>
      <p:sp>
        <p:nvSpPr>
          <p:cNvPr id="29" name="object 29"/>
          <p:cNvSpPr txBox="1">
            <a:spLocks noGrp="1"/>
          </p:cNvSpPr>
          <p:nvPr>
            <p:ph type="title"/>
          </p:nvPr>
        </p:nvSpPr>
        <p:spPr>
          <a:xfrm>
            <a:off x="281736" y="398145"/>
            <a:ext cx="10485755" cy="320601"/>
          </a:xfrm>
          <a:prstGeom prst="rect">
            <a:avLst/>
          </a:prstGeom>
        </p:spPr>
        <p:txBody>
          <a:bodyPr vert="horz" wrap="square" lIns="0" tIns="12700" rIns="0" bIns="0" rtlCol="0">
            <a:spAutoFit/>
          </a:bodyPr>
          <a:lstStyle/>
          <a:p>
            <a:pPr marL="12700">
              <a:lnSpc>
                <a:spcPct val="100000"/>
              </a:lnSpc>
              <a:spcBef>
                <a:spcPts val="100"/>
              </a:spcBef>
            </a:pPr>
            <a:r>
              <a:rPr sz="2000" b="0" dirty="0">
                <a:solidFill>
                  <a:schemeClr val="accent1"/>
                </a:solidFill>
                <a:latin typeface="Roboto Medium" panose="02000000000000000000" pitchFamily="2" charset="0"/>
                <a:ea typeface="Roboto Medium" panose="02000000000000000000" pitchFamily="2" charset="0"/>
                <a:cs typeface="+mj-cs"/>
              </a:rPr>
              <a:t>Janssen’s</a:t>
            </a:r>
            <a:r>
              <a:rPr sz="2000" b="0" spc="-10" dirty="0">
                <a:latin typeface="+mj-lt"/>
                <a:cs typeface="Arial"/>
              </a:rPr>
              <a:t> </a:t>
            </a:r>
            <a:r>
              <a:rPr sz="2000" b="0" dirty="0">
                <a:solidFill>
                  <a:schemeClr val="accent1"/>
                </a:solidFill>
                <a:latin typeface="Roboto Medium" panose="02000000000000000000" pitchFamily="2" charset="0"/>
                <a:ea typeface="Roboto Medium" panose="02000000000000000000" pitchFamily="2" charset="0"/>
                <a:cs typeface="+mj-cs"/>
              </a:rPr>
              <a:t>Anticipated</a:t>
            </a:r>
            <a:r>
              <a:rPr sz="2000" b="0" dirty="0">
                <a:latin typeface="+mj-lt"/>
                <a:cs typeface="Arial"/>
              </a:rPr>
              <a:t> </a:t>
            </a:r>
            <a:r>
              <a:rPr sz="2000" b="0" dirty="0">
                <a:solidFill>
                  <a:schemeClr val="accent1"/>
                </a:solidFill>
                <a:latin typeface="Roboto Medium" panose="02000000000000000000" pitchFamily="2" charset="0"/>
                <a:ea typeface="Roboto Medium" panose="02000000000000000000" pitchFamily="2" charset="0"/>
                <a:cs typeface="+mj-cs"/>
              </a:rPr>
              <a:t>Events</a:t>
            </a:r>
            <a:r>
              <a:rPr sz="2000" b="0" dirty="0">
                <a:latin typeface="+mj-lt"/>
                <a:cs typeface="Arial"/>
              </a:rPr>
              <a:t> </a:t>
            </a:r>
            <a:r>
              <a:rPr sz="2000" b="0" dirty="0">
                <a:solidFill>
                  <a:schemeClr val="accent1"/>
                </a:solidFill>
                <a:latin typeface="Roboto Medium" panose="02000000000000000000" pitchFamily="2" charset="0"/>
                <a:ea typeface="Roboto Medium" panose="02000000000000000000" pitchFamily="2" charset="0"/>
                <a:cs typeface="+mj-cs"/>
              </a:rPr>
              <a:t>Process</a:t>
            </a:r>
            <a:r>
              <a:rPr sz="2000" b="0" dirty="0">
                <a:latin typeface="+mj-lt"/>
                <a:cs typeface="Arial"/>
              </a:rPr>
              <a:t> –</a:t>
            </a:r>
            <a:r>
              <a:rPr sz="2000" b="0" spc="-300" dirty="0">
                <a:latin typeface="+mj-lt"/>
                <a:cs typeface="Arial"/>
              </a:rPr>
              <a:t> </a:t>
            </a:r>
            <a:r>
              <a:rPr sz="2000" b="0" dirty="0">
                <a:solidFill>
                  <a:schemeClr val="accent1"/>
                </a:solidFill>
                <a:latin typeface="Roboto Medium" panose="02000000000000000000" pitchFamily="2" charset="0"/>
                <a:ea typeface="Roboto Medium" panose="02000000000000000000" pitchFamily="2" charset="0"/>
                <a:cs typeface="+mj-cs"/>
              </a:rPr>
              <a:t>Conclusion</a:t>
            </a:r>
          </a:p>
        </p:txBody>
      </p:sp>
      <p:sp>
        <p:nvSpPr>
          <p:cNvPr id="30" name="object 30"/>
          <p:cNvSpPr txBox="1"/>
          <p:nvPr/>
        </p:nvSpPr>
        <p:spPr>
          <a:xfrm>
            <a:off x="3150489" y="1750822"/>
            <a:ext cx="7218680" cy="4812856"/>
          </a:xfrm>
          <a:prstGeom prst="rect">
            <a:avLst/>
          </a:prstGeom>
        </p:spPr>
        <p:txBody>
          <a:bodyPr vert="horz" wrap="square" lIns="0" tIns="41910" rIns="0" bIns="0" rtlCol="0">
            <a:spAutoFit/>
          </a:bodyPr>
          <a:lstStyle/>
          <a:p>
            <a:pPr marL="12700" marR="354330">
              <a:lnSpc>
                <a:spcPts val="1839"/>
              </a:lnSpc>
              <a:spcBef>
                <a:spcPts val="330"/>
              </a:spcBef>
            </a:pPr>
            <a:r>
              <a:rPr sz="1700" dirty="0">
                <a:solidFill>
                  <a:srgbClr val="404040"/>
                </a:solidFill>
                <a:cs typeface="Arial"/>
              </a:rPr>
              <a:t>Design </a:t>
            </a:r>
            <a:r>
              <a:rPr sz="1700" spc="-5" dirty="0">
                <a:solidFill>
                  <a:srgbClr val="404040"/>
                </a:solidFill>
                <a:cs typeface="Arial"/>
              </a:rPr>
              <a:t>your </a:t>
            </a:r>
            <a:r>
              <a:rPr sz="1700" dirty="0">
                <a:solidFill>
                  <a:srgbClr val="404040"/>
                </a:solidFill>
                <a:cs typeface="Arial"/>
              </a:rPr>
              <a:t>new anticipated </a:t>
            </a:r>
            <a:r>
              <a:rPr sz="1700" spc="-5" dirty="0">
                <a:solidFill>
                  <a:srgbClr val="404040"/>
                </a:solidFill>
                <a:cs typeface="Arial"/>
              </a:rPr>
              <a:t>events/IND reporting </a:t>
            </a:r>
            <a:r>
              <a:rPr sz="1700" dirty="0">
                <a:solidFill>
                  <a:srgbClr val="404040"/>
                </a:solidFill>
                <a:cs typeface="Arial"/>
              </a:rPr>
              <a:t>process </a:t>
            </a:r>
            <a:r>
              <a:rPr sz="1700" spc="-5" dirty="0">
                <a:solidFill>
                  <a:srgbClr val="404040"/>
                </a:solidFill>
                <a:cs typeface="Arial"/>
              </a:rPr>
              <a:t>to </a:t>
            </a:r>
            <a:r>
              <a:rPr sz="1700" dirty="0">
                <a:solidFill>
                  <a:srgbClr val="404040"/>
                </a:solidFill>
                <a:cs typeface="Arial"/>
              </a:rPr>
              <a:t>be  compatible </a:t>
            </a:r>
            <a:r>
              <a:rPr sz="1700" spc="-10" dirty="0">
                <a:solidFill>
                  <a:srgbClr val="404040"/>
                </a:solidFill>
                <a:cs typeface="Arial"/>
              </a:rPr>
              <a:t>with </a:t>
            </a:r>
            <a:r>
              <a:rPr sz="1700" spc="-5" dirty="0">
                <a:solidFill>
                  <a:srgbClr val="404040"/>
                </a:solidFill>
                <a:cs typeface="Arial"/>
              </a:rPr>
              <a:t>existing </a:t>
            </a:r>
            <a:r>
              <a:rPr sz="1700" dirty="0">
                <a:solidFill>
                  <a:srgbClr val="404040"/>
                </a:solidFill>
                <a:cs typeface="Arial"/>
              </a:rPr>
              <a:t>organizational </a:t>
            </a:r>
            <a:r>
              <a:rPr sz="1700" spc="-5" dirty="0">
                <a:solidFill>
                  <a:srgbClr val="404040"/>
                </a:solidFill>
                <a:cs typeface="Arial"/>
              </a:rPr>
              <a:t>structure </a:t>
            </a:r>
            <a:r>
              <a:rPr sz="1700" dirty="0">
                <a:solidFill>
                  <a:srgbClr val="404040"/>
                </a:solidFill>
                <a:cs typeface="Arial"/>
              </a:rPr>
              <a:t>and </a:t>
            </a:r>
            <a:r>
              <a:rPr sz="1700" spc="-5" dirty="0">
                <a:solidFill>
                  <a:srgbClr val="404040"/>
                </a:solidFill>
                <a:cs typeface="Arial"/>
              </a:rPr>
              <a:t>safety</a:t>
            </a:r>
            <a:r>
              <a:rPr sz="1700" spc="105" dirty="0">
                <a:solidFill>
                  <a:srgbClr val="404040"/>
                </a:solidFill>
                <a:cs typeface="Arial"/>
              </a:rPr>
              <a:t> </a:t>
            </a:r>
            <a:r>
              <a:rPr sz="1700" dirty="0">
                <a:solidFill>
                  <a:srgbClr val="404040"/>
                </a:solidFill>
                <a:cs typeface="Arial"/>
              </a:rPr>
              <a:t>governance</a:t>
            </a:r>
            <a:endParaRPr sz="1700" dirty="0">
              <a:cs typeface="Arial"/>
            </a:endParaRPr>
          </a:p>
          <a:p>
            <a:pPr marL="12700">
              <a:lnSpc>
                <a:spcPts val="1939"/>
              </a:lnSpc>
              <a:spcBef>
                <a:spcPts val="1155"/>
              </a:spcBef>
            </a:pPr>
            <a:r>
              <a:rPr sz="1700" dirty="0">
                <a:solidFill>
                  <a:srgbClr val="404040"/>
                </a:solidFill>
                <a:cs typeface="Arial"/>
              </a:rPr>
              <a:t>Composition of Safety Assessment </a:t>
            </a:r>
            <a:r>
              <a:rPr sz="1700" spc="-5" dirty="0">
                <a:solidFill>
                  <a:srgbClr val="404040"/>
                </a:solidFill>
                <a:cs typeface="Arial"/>
              </a:rPr>
              <a:t>Committee </a:t>
            </a:r>
            <a:r>
              <a:rPr sz="1700" dirty="0">
                <a:solidFill>
                  <a:srgbClr val="404040"/>
                </a:solidFill>
                <a:cs typeface="Arial"/>
              </a:rPr>
              <a:t>is company preference</a:t>
            </a:r>
            <a:r>
              <a:rPr sz="1700" spc="-65" dirty="0">
                <a:solidFill>
                  <a:srgbClr val="404040"/>
                </a:solidFill>
                <a:cs typeface="Arial"/>
              </a:rPr>
              <a:t> </a:t>
            </a:r>
            <a:r>
              <a:rPr sz="1700" dirty="0">
                <a:solidFill>
                  <a:srgbClr val="404040"/>
                </a:solidFill>
                <a:cs typeface="Arial"/>
              </a:rPr>
              <a:t>–</a:t>
            </a:r>
            <a:endParaRPr sz="1700" dirty="0">
              <a:cs typeface="Arial"/>
            </a:endParaRPr>
          </a:p>
          <a:p>
            <a:pPr marL="12700">
              <a:lnSpc>
                <a:spcPts val="1939"/>
              </a:lnSpc>
            </a:pPr>
            <a:r>
              <a:rPr sz="1700" dirty="0">
                <a:solidFill>
                  <a:srgbClr val="404040"/>
                </a:solidFill>
                <a:cs typeface="Arial"/>
              </a:rPr>
              <a:t>independence from study program is</a:t>
            </a:r>
            <a:r>
              <a:rPr sz="1700" spc="-15" dirty="0">
                <a:solidFill>
                  <a:srgbClr val="404040"/>
                </a:solidFill>
                <a:cs typeface="Arial"/>
              </a:rPr>
              <a:t> </a:t>
            </a:r>
            <a:r>
              <a:rPr sz="1700" dirty="0">
                <a:solidFill>
                  <a:srgbClr val="404040"/>
                </a:solidFill>
                <a:cs typeface="Arial"/>
              </a:rPr>
              <a:t>essential</a:t>
            </a:r>
            <a:endParaRPr sz="1700" dirty="0">
              <a:cs typeface="Arial"/>
            </a:endParaRPr>
          </a:p>
          <a:p>
            <a:pPr marL="12700" marR="148590">
              <a:lnSpc>
                <a:spcPts val="1839"/>
              </a:lnSpc>
              <a:spcBef>
                <a:spcPts val="1435"/>
              </a:spcBef>
            </a:pPr>
            <a:r>
              <a:rPr sz="1700" spc="-5" dirty="0">
                <a:solidFill>
                  <a:srgbClr val="404040"/>
                </a:solidFill>
                <a:cs typeface="Arial"/>
              </a:rPr>
              <a:t>Data </a:t>
            </a:r>
            <a:r>
              <a:rPr sz="1700" dirty="0">
                <a:solidFill>
                  <a:srgbClr val="404040"/>
                </a:solidFill>
                <a:cs typeface="Arial"/>
              </a:rPr>
              <a:t>review process ca</a:t>
            </a:r>
            <a:r>
              <a:rPr lang="en-US" sz="1700" dirty="0">
                <a:solidFill>
                  <a:srgbClr val="404040"/>
                </a:solidFill>
                <a:cs typeface="Arial"/>
              </a:rPr>
              <a:t>n</a:t>
            </a:r>
            <a:r>
              <a:rPr sz="1700" dirty="0">
                <a:solidFill>
                  <a:srgbClr val="404040"/>
                </a:solidFill>
                <a:cs typeface="Arial"/>
              </a:rPr>
              <a:t> be </a:t>
            </a:r>
            <a:r>
              <a:rPr sz="1700" spc="-5" dirty="0">
                <a:solidFill>
                  <a:srgbClr val="404040"/>
                </a:solidFill>
                <a:cs typeface="Arial"/>
              </a:rPr>
              <a:t>initiated </a:t>
            </a:r>
            <a:r>
              <a:rPr sz="1700" spc="-10" dirty="0">
                <a:solidFill>
                  <a:srgbClr val="404040"/>
                </a:solidFill>
                <a:cs typeface="Arial"/>
              </a:rPr>
              <a:t>with </a:t>
            </a:r>
            <a:r>
              <a:rPr sz="1700" dirty="0">
                <a:solidFill>
                  <a:srgbClr val="404040"/>
                </a:solidFill>
                <a:cs typeface="Arial"/>
              </a:rPr>
              <a:t>either blinded </a:t>
            </a:r>
            <a:r>
              <a:rPr sz="1700" spc="-5" dirty="0">
                <a:solidFill>
                  <a:srgbClr val="404040"/>
                </a:solidFill>
                <a:cs typeface="Arial"/>
              </a:rPr>
              <a:t>data </a:t>
            </a:r>
            <a:r>
              <a:rPr sz="1700" dirty="0">
                <a:solidFill>
                  <a:srgbClr val="404040"/>
                </a:solidFill>
                <a:cs typeface="Arial"/>
              </a:rPr>
              <a:t>or unblinded  data, </a:t>
            </a:r>
            <a:r>
              <a:rPr lang="en-US" sz="1700" dirty="0">
                <a:solidFill>
                  <a:srgbClr val="404040"/>
                </a:solidFill>
                <a:cs typeface="Arial"/>
              </a:rPr>
              <a:t>if</a:t>
            </a:r>
            <a:r>
              <a:rPr sz="1700" spc="-5" dirty="0">
                <a:solidFill>
                  <a:srgbClr val="404040"/>
                </a:solidFill>
                <a:cs typeface="Arial"/>
              </a:rPr>
              <a:t> </a:t>
            </a:r>
            <a:r>
              <a:rPr sz="1700" dirty="0">
                <a:solidFill>
                  <a:srgbClr val="404040"/>
                </a:solidFill>
                <a:cs typeface="Arial"/>
              </a:rPr>
              <a:t>sound </a:t>
            </a:r>
            <a:r>
              <a:rPr sz="1700" spc="-5" dirty="0">
                <a:solidFill>
                  <a:srgbClr val="404040"/>
                </a:solidFill>
                <a:cs typeface="Arial"/>
              </a:rPr>
              <a:t>statistical </a:t>
            </a:r>
            <a:r>
              <a:rPr sz="1700" dirty="0">
                <a:solidFill>
                  <a:srgbClr val="404040"/>
                </a:solidFill>
                <a:cs typeface="Arial"/>
              </a:rPr>
              <a:t>methodology is </a:t>
            </a:r>
            <a:r>
              <a:rPr sz="1700" spc="-5" dirty="0">
                <a:solidFill>
                  <a:srgbClr val="404040"/>
                </a:solidFill>
                <a:cs typeface="Arial"/>
              </a:rPr>
              <a:t>employed for </a:t>
            </a:r>
            <a:r>
              <a:rPr sz="1700" dirty="0">
                <a:solidFill>
                  <a:srgbClr val="404040"/>
                </a:solidFill>
                <a:cs typeface="Arial"/>
              </a:rPr>
              <a:t>first-pass blinded review and unblinded </a:t>
            </a:r>
            <a:r>
              <a:rPr sz="1700" spc="-5" dirty="0">
                <a:solidFill>
                  <a:srgbClr val="404040"/>
                </a:solidFill>
                <a:cs typeface="Arial"/>
              </a:rPr>
              <a:t>data </a:t>
            </a:r>
            <a:r>
              <a:rPr sz="1700" dirty="0">
                <a:solidFill>
                  <a:srgbClr val="404040"/>
                </a:solidFill>
                <a:cs typeface="Arial"/>
              </a:rPr>
              <a:t>are firewalled</a:t>
            </a:r>
            <a:endParaRPr sz="1700" dirty="0">
              <a:cs typeface="Arial"/>
            </a:endParaRPr>
          </a:p>
          <a:p>
            <a:pPr marL="12700">
              <a:lnSpc>
                <a:spcPts val="1939"/>
              </a:lnSpc>
              <a:spcBef>
                <a:spcPts val="1160"/>
              </a:spcBef>
            </a:pPr>
            <a:r>
              <a:rPr sz="1700" spc="5" dirty="0">
                <a:solidFill>
                  <a:srgbClr val="404040"/>
                </a:solidFill>
                <a:cs typeface="Arial"/>
              </a:rPr>
              <a:t>The </a:t>
            </a:r>
            <a:r>
              <a:rPr sz="1700" spc="-5" dirty="0">
                <a:solidFill>
                  <a:srgbClr val="404040"/>
                </a:solidFill>
                <a:cs typeface="Arial"/>
              </a:rPr>
              <a:t>Safety </a:t>
            </a:r>
            <a:r>
              <a:rPr sz="1700" dirty="0">
                <a:solidFill>
                  <a:srgbClr val="404040"/>
                </a:solidFill>
                <a:cs typeface="Arial"/>
              </a:rPr>
              <a:t>Management </a:t>
            </a:r>
            <a:r>
              <a:rPr sz="1700" spc="-45" dirty="0">
                <a:solidFill>
                  <a:srgbClr val="404040"/>
                </a:solidFill>
                <a:cs typeface="Arial"/>
              </a:rPr>
              <a:t>Team </a:t>
            </a:r>
            <a:r>
              <a:rPr sz="1700" dirty="0">
                <a:solidFill>
                  <a:srgbClr val="404040"/>
                </a:solidFill>
                <a:cs typeface="Arial"/>
              </a:rPr>
              <a:t>can provide ongoing monitoring </a:t>
            </a:r>
            <a:r>
              <a:rPr sz="1700" spc="-5" dirty="0">
                <a:solidFill>
                  <a:srgbClr val="404040"/>
                </a:solidFill>
                <a:cs typeface="Arial"/>
              </a:rPr>
              <a:t>when</a:t>
            </a:r>
            <a:r>
              <a:rPr sz="1700" spc="30" dirty="0">
                <a:solidFill>
                  <a:srgbClr val="404040"/>
                </a:solidFill>
                <a:cs typeface="Arial"/>
              </a:rPr>
              <a:t> </a:t>
            </a:r>
            <a:r>
              <a:rPr sz="1700" dirty="0">
                <a:solidFill>
                  <a:srgbClr val="404040"/>
                </a:solidFill>
                <a:cs typeface="Arial"/>
              </a:rPr>
              <a:t>study</a:t>
            </a:r>
            <a:endParaRPr sz="1700" dirty="0">
              <a:cs typeface="Arial"/>
            </a:endParaRPr>
          </a:p>
          <a:p>
            <a:pPr marL="12700">
              <a:lnSpc>
                <a:spcPts val="1939"/>
              </a:lnSpc>
            </a:pPr>
            <a:r>
              <a:rPr sz="1700" dirty="0">
                <a:solidFill>
                  <a:srgbClr val="404040"/>
                </a:solidFill>
                <a:cs typeface="Arial"/>
              </a:rPr>
              <a:t>integrity is not in question, e</a:t>
            </a:r>
            <a:r>
              <a:rPr lang="en-US" sz="1700" dirty="0">
                <a:solidFill>
                  <a:srgbClr val="404040"/>
                </a:solidFill>
                <a:cs typeface="Arial"/>
              </a:rPr>
              <a:t>.</a:t>
            </a:r>
            <a:r>
              <a:rPr sz="1700" dirty="0">
                <a:solidFill>
                  <a:srgbClr val="404040"/>
                </a:solidFill>
                <a:cs typeface="Arial"/>
              </a:rPr>
              <a:t>g</a:t>
            </a:r>
            <a:r>
              <a:rPr lang="en-US" sz="1700" dirty="0">
                <a:solidFill>
                  <a:srgbClr val="404040"/>
                </a:solidFill>
                <a:cs typeface="Arial"/>
              </a:rPr>
              <a:t>.</a:t>
            </a:r>
            <a:r>
              <a:rPr sz="1700" dirty="0">
                <a:solidFill>
                  <a:srgbClr val="404040"/>
                </a:solidFill>
                <a:cs typeface="Arial"/>
              </a:rPr>
              <a:t>, open-label studies, </a:t>
            </a:r>
            <a:r>
              <a:rPr sz="1700" spc="-5" dirty="0">
                <a:solidFill>
                  <a:srgbClr val="404040"/>
                </a:solidFill>
                <a:cs typeface="Arial"/>
              </a:rPr>
              <a:t>etc</a:t>
            </a:r>
            <a:r>
              <a:rPr lang="en-US" sz="1700" spc="-5" dirty="0">
                <a:solidFill>
                  <a:srgbClr val="404040"/>
                </a:solidFill>
                <a:cs typeface="Arial"/>
              </a:rPr>
              <a:t>.</a:t>
            </a:r>
            <a:endParaRPr sz="1700" dirty="0">
              <a:cs typeface="Arial"/>
            </a:endParaRPr>
          </a:p>
          <a:p>
            <a:pPr marL="12700" marR="53975">
              <a:lnSpc>
                <a:spcPts val="1839"/>
              </a:lnSpc>
              <a:spcBef>
                <a:spcPts val="1415"/>
              </a:spcBef>
            </a:pPr>
            <a:r>
              <a:rPr sz="1700" dirty="0">
                <a:solidFill>
                  <a:srgbClr val="404040"/>
                </a:solidFill>
                <a:cs typeface="Arial"/>
              </a:rPr>
              <a:t>Best methodology </a:t>
            </a:r>
            <a:r>
              <a:rPr sz="1700" spc="-5" dirty="0">
                <a:solidFill>
                  <a:srgbClr val="404040"/>
                </a:solidFill>
                <a:cs typeface="Arial"/>
              </a:rPr>
              <a:t>for statistical </a:t>
            </a:r>
            <a:r>
              <a:rPr sz="1700" dirty="0">
                <a:solidFill>
                  <a:srgbClr val="404040"/>
                </a:solidFill>
                <a:cs typeface="Arial"/>
              </a:rPr>
              <a:t>thresholds is </a:t>
            </a:r>
            <a:r>
              <a:rPr sz="1700" spc="-10" dirty="0">
                <a:solidFill>
                  <a:srgbClr val="404040"/>
                </a:solidFill>
                <a:cs typeface="Arial"/>
              </a:rPr>
              <a:t>yet </a:t>
            </a:r>
            <a:r>
              <a:rPr sz="1700" spc="-5" dirty="0">
                <a:solidFill>
                  <a:srgbClr val="404040"/>
                </a:solidFill>
                <a:cs typeface="Arial"/>
              </a:rPr>
              <a:t>to </a:t>
            </a:r>
            <a:r>
              <a:rPr sz="1700" dirty="0">
                <a:solidFill>
                  <a:srgbClr val="404040"/>
                </a:solidFill>
                <a:cs typeface="Arial"/>
              </a:rPr>
              <a:t>be determined; several acceptable approaches in a</a:t>
            </a:r>
            <a:r>
              <a:rPr sz="1700" spc="15" dirty="0">
                <a:solidFill>
                  <a:srgbClr val="404040"/>
                </a:solidFill>
                <a:cs typeface="Arial"/>
              </a:rPr>
              <a:t> </a:t>
            </a:r>
            <a:r>
              <a:rPr sz="1700" spc="-5" dirty="0">
                <a:solidFill>
                  <a:srgbClr val="404040"/>
                </a:solidFill>
                <a:cs typeface="Arial"/>
              </a:rPr>
              <a:t>company/industry</a:t>
            </a:r>
            <a:endParaRPr sz="1700" dirty="0">
              <a:cs typeface="Arial"/>
            </a:endParaRPr>
          </a:p>
          <a:p>
            <a:pPr marL="12700">
              <a:lnSpc>
                <a:spcPts val="1939"/>
              </a:lnSpc>
              <a:spcBef>
                <a:spcPts val="1165"/>
              </a:spcBef>
            </a:pPr>
            <a:r>
              <a:rPr sz="1700" dirty="0">
                <a:solidFill>
                  <a:srgbClr val="404040"/>
                </a:solidFill>
                <a:cs typeface="Arial"/>
              </a:rPr>
              <a:t>FDA </a:t>
            </a:r>
            <a:r>
              <a:rPr sz="1700" spc="-5" dirty="0">
                <a:solidFill>
                  <a:srgbClr val="404040"/>
                </a:solidFill>
                <a:cs typeface="Arial"/>
              </a:rPr>
              <a:t>IND safety reporting </a:t>
            </a:r>
            <a:r>
              <a:rPr sz="1700" dirty="0">
                <a:solidFill>
                  <a:srgbClr val="404040"/>
                </a:solidFill>
                <a:cs typeface="Arial"/>
              </a:rPr>
              <a:t>is based on clinical </a:t>
            </a:r>
            <a:r>
              <a:rPr sz="1700" spc="-5" dirty="0">
                <a:solidFill>
                  <a:srgbClr val="404040"/>
                </a:solidFill>
                <a:cs typeface="Arial"/>
              </a:rPr>
              <a:t>context </a:t>
            </a:r>
            <a:r>
              <a:rPr sz="1700" dirty="0">
                <a:solidFill>
                  <a:srgbClr val="404040"/>
                </a:solidFill>
                <a:cs typeface="Arial"/>
              </a:rPr>
              <a:t>and</a:t>
            </a:r>
            <a:r>
              <a:rPr sz="1700" spc="-65" dirty="0">
                <a:solidFill>
                  <a:srgbClr val="404040"/>
                </a:solidFill>
                <a:cs typeface="Arial"/>
              </a:rPr>
              <a:t> </a:t>
            </a:r>
            <a:r>
              <a:rPr sz="1700" dirty="0">
                <a:solidFill>
                  <a:srgbClr val="404040"/>
                </a:solidFill>
                <a:cs typeface="Arial"/>
              </a:rPr>
              <a:t>program</a:t>
            </a:r>
            <a:endParaRPr sz="1700" dirty="0">
              <a:cs typeface="Arial"/>
            </a:endParaRPr>
          </a:p>
          <a:p>
            <a:pPr marL="12700">
              <a:lnSpc>
                <a:spcPts val="1939"/>
              </a:lnSpc>
            </a:pPr>
            <a:r>
              <a:rPr sz="1700" dirty="0">
                <a:solidFill>
                  <a:srgbClr val="404040"/>
                </a:solidFill>
                <a:cs typeface="Arial"/>
              </a:rPr>
              <a:t>experience, not </a:t>
            </a:r>
            <a:r>
              <a:rPr sz="1700" spc="-5" dirty="0">
                <a:solidFill>
                  <a:srgbClr val="404040"/>
                </a:solidFill>
                <a:cs typeface="Arial"/>
              </a:rPr>
              <a:t>merely </a:t>
            </a:r>
            <a:r>
              <a:rPr sz="1700" dirty="0">
                <a:solidFill>
                  <a:srgbClr val="404040"/>
                </a:solidFill>
                <a:cs typeface="Arial"/>
              </a:rPr>
              <a:t>imbalances in frequencies of</a:t>
            </a:r>
            <a:r>
              <a:rPr sz="1700" spc="-20" dirty="0">
                <a:solidFill>
                  <a:srgbClr val="404040"/>
                </a:solidFill>
                <a:cs typeface="Arial"/>
              </a:rPr>
              <a:t> </a:t>
            </a:r>
            <a:r>
              <a:rPr sz="1700" dirty="0">
                <a:solidFill>
                  <a:srgbClr val="404040"/>
                </a:solidFill>
                <a:cs typeface="Arial"/>
              </a:rPr>
              <a:t>events</a:t>
            </a:r>
            <a:endParaRPr sz="1700" dirty="0">
              <a:cs typeface="Arial"/>
            </a:endParaRPr>
          </a:p>
          <a:p>
            <a:pPr marL="12700" marR="588010">
              <a:lnSpc>
                <a:spcPts val="1839"/>
              </a:lnSpc>
              <a:spcBef>
                <a:spcPts val="1430"/>
              </a:spcBef>
            </a:pPr>
            <a:r>
              <a:rPr sz="1700" dirty="0">
                <a:solidFill>
                  <a:srgbClr val="404040"/>
                </a:solidFill>
                <a:cs typeface="Arial"/>
              </a:rPr>
              <a:t>Communication </a:t>
            </a:r>
            <a:r>
              <a:rPr sz="1700" spc="-5" dirty="0">
                <a:solidFill>
                  <a:srgbClr val="404040"/>
                </a:solidFill>
                <a:cs typeface="Arial"/>
              </a:rPr>
              <a:t>to </a:t>
            </a:r>
            <a:r>
              <a:rPr sz="1700" dirty="0">
                <a:solidFill>
                  <a:srgbClr val="404040"/>
                </a:solidFill>
                <a:cs typeface="Arial"/>
              </a:rPr>
              <a:t>DMC/IDMC, IRB/EC, and </a:t>
            </a:r>
            <a:r>
              <a:rPr sz="1700" spc="-5" dirty="0">
                <a:solidFill>
                  <a:srgbClr val="404040"/>
                </a:solidFill>
                <a:cs typeface="Arial"/>
              </a:rPr>
              <a:t>other </a:t>
            </a:r>
            <a:r>
              <a:rPr sz="1700" dirty="0">
                <a:solidFill>
                  <a:srgbClr val="404040"/>
                </a:solidFill>
                <a:cs typeface="Arial"/>
              </a:rPr>
              <a:t>HAs may be direct  or via</a:t>
            </a:r>
            <a:r>
              <a:rPr sz="1700" spc="-25" dirty="0">
                <a:solidFill>
                  <a:srgbClr val="404040"/>
                </a:solidFill>
                <a:cs typeface="Arial"/>
              </a:rPr>
              <a:t> </a:t>
            </a:r>
            <a:r>
              <a:rPr sz="1700" dirty="0">
                <a:solidFill>
                  <a:srgbClr val="404040"/>
                </a:solidFill>
                <a:cs typeface="Arial"/>
              </a:rPr>
              <a:t>DSUR</a:t>
            </a:r>
            <a:endParaRPr sz="1700" dirty="0">
              <a:cs typeface="Arial"/>
            </a:endParaRPr>
          </a:p>
        </p:txBody>
      </p:sp>
      <p:sp>
        <p:nvSpPr>
          <p:cNvPr id="31" name="object 31"/>
          <p:cNvSpPr/>
          <p:nvPr/>
        </p:nvSpPr>
        <p:spPr>
          <a:xfrm>
            <a:off x="300227" y="1263396"/>
            <a:ext cx="2003298" cy="1463802"/>
          </a:xfrm>
          <a:prstGeom prst="rect">
            <a:avLst/>
          </a:prstGeom>
          <a:blipFill>
            <a:blip r:embed="rId12" cstate="print"/>
            <a:stretch>
              <a:fillRect/>
            </a:stretch>
          </a:blipFill>
        </p:spPr>
        <p:txBody>
          <a:bodyPr wrap="square" lIns="0" tIns="0" rIns="0" bIns="0" rtlCol="0"/>
          <a:lstStyle/>
          <a:p>
            <a:endParaRPr/>
          </a:p>
        </p:txBody>
      </p:sp>
      <p:sp>
        <p:nvSpPr>
          <p:cNvPr id="32" name="object 32"/>
          <p:cNvSpPr txBox="1"/>
          <p:nvPr/>
        </p:nvSpPr>
        <p:spPr>
          <a:xfrm>
            <a:off x="407009" y="1720723"/>
            <a:ext cx="1793239" cy="513080"/>
          </a:xfrm>
          <a:prstGeom prst="rect">
            <a:avLst/>
          </a:prstGeom>
        </p:spPr>
        <p:txBody>
          <a:bodyPr vert="horz" wrap="square" lIns="0" tIns="12065" rIns="0" bIns="0" rtlCol="0">
            <a:spAutoFit/>
          </a:bodyPr>
          <a:lstStyle/>
          <a:p>
            <a:pPr marL="508000" marR="5080" indent="-495300">
              <a:lnSpc>
                <a:spcPct val="100000"/>
              </a:lnSpc>
              <a:spcBef>
                <a:spcPts val="95"/>
              </a:spcBef>
            </a:pPr>
            <a:r>
              <a:rPr sz="1600" b="1" spc="-5" dirty="0">
                <a:solidFill>
                  <a:srgbClr val="FFFFFF"/>
                </a:solidFill>
                <a:cs typeface="Arial"/>
              </a:rPr>
              <a:t>anticipated </a:t>
            </a:r>
            <a:r>
              <a:rPr sz="1600" b="1" spc="-15" dirty="0">
                <a:solidFill>
                  <a:srgbClr val="FFFFFF"/>
                </a:solidFill>
                <a:cs typeface="Arial"/>
              </a:rPr>
              <a:t>events  </a:t>
            </a:r>
            <a:r>
              <a:rPr sz="1600" b="1" spc="-5" dirty="0">
                <a:solidFill>
                  <a:srgbClr val="FFFFFF"/>
                </a:solidFill>
                <a:cs typeface="Arial"/>
              </a:rPr>
              <a:t>process</a:t>
            </a:r>
            <a:endParaRPr sz="1600" dirty="0">
              <a:cs typeface="Arial"/>
            </a:endParaRPr>
          </a:p>
        </p:txBody>
      </p:sp>
      <p:sp>
        <p:nvSpPr>
          <p:cNvPr id="33" name="object 33"/>
          <p:cNvSpPr/>
          <p:nvPr/>
        </p:nvSpPr>
        <p:spPr>
          <a:xfrm>
            <a:off x="2427732" y="1263370"/>
            <a:ext cx="8041385" cy="377215"/>
          </a:xfrm>
          <a:prstGeom prst="rect">
            <a:avLst/>
          </a:prstGeom>
          <a:blipFill>
            <a:blip r:embed="rId13" cstate="print"/>
            <a:stretch>
              <a:fillRect/>
            </a:stretch>
          </a:blipFill>
        </p:spPr>
        <p:txBody>
          <a:bodyPr wrap="square" lIns="0" tIns="0" rIns="0" bIns="0" rtlCol="0"/>
          <a:lstStyle/>
          <a:p>
            <a:endParaRPr/>
          </a:p>
        </p:txBody>
      </p:sp>
      <p:sp>
        <p:nvSpPr>
          <p:cNvPr id="34" name="object 34"/>
          <p:cNvSpPr txBox="1"/>
          <p:nvPr/>
        </p:nvSpPr>
        <p:spPr>
          <a:xfrm>
            <a:off x="800201" y="1307033"/>
            <a:ext cx="6568440" cy="438784"/>
          </a:xfrm>
          <a:prstGeom prst="rect">
            <a:avLst/>
          </a:prstGeom>
        </p:spPr>
        <p:txBody>
          <a:bodyPr vert="horz" wrap="square" lIns="0" tIns="12065" rIns="0" bIns="0" rtlCol="0">
            <a:spAutoFit/>
          </a:bodyPr>
          <a:lstStyle/>
          <a:p>
            <a:pPr marL="4744085">
              <a:lnSpc>
                <a:spcPts val="1630"/>
              </a:lnSpc>
              <a:spcBef>
                <a:spcPts val="95"/>
              </a:spcBef>
            </a:pPr>
            <a:r>
              <a:rPr sz="1600" b="1" spc="-5" dirty="0">
                <a:solidFill>
                  <a:srgbClr val="FFFFFF"/>
                </a:solidFill>
                <a:cs typeface="Arial"/>
              </a:rPr>
              <a:t>Rec</a:t>
            </a:r>
            <a:r>
              <a:rPr sz="1600" b="1" spc="-15" dirty="0">
                <a:solidFill>
                  <a:srgbClr val="FFFFFF"/>
                </a:solidFill>
                <a:cs typeface="Arial"/>
              </a:rPr>
              <a:t>o</a:t>
            </a:r>
            <a:r>
              <a:rPr sz="1600" b="1" spc="-10" dirty="0">
                <a:solidFill>
                  <a:srgbClr val="FFFFFF"/>
                </a:solidFill>
                <a:cs typeface="Arial"/>
              </a:rPr>
              <a:t>mm</a:t>
            </a:r>
            <a:r>
              <a:rPr sz="1600" b="1" spc="-5" dirty="0">
                <a:solidFill>
                  <a:srgbClr val="FFFFFF"/>
                </a:solidFill>
                <a:cs typeface="Arial"/>
              </a:rPr>
              <a:t>e</a:t>
            </a:r>
            <a:r>
              <a:rPr sz="1600" b="1" spc="-10" dirty="0">
                <a:solidFill>
                  <a:srgbClr val="FFFFFF"/>
                </a:solidFill>
                <a:cs typeface="Arial"/>
              </a:rPr>
              <a:t>n</a:t>
            </a:r>
            <a:r>
              <a:rPr sz="1600" b="1" spc="-5" dirty="0">
                <a:solidFill>
                  <a:srgbClr val="FFFFFF"/>
                </a:solidFill>
                <a:cs typeface="Arial"/>
              </a:rPr>
              <a:t>d</a:t>
            </a:r>
            <a:r>
              <a:rPr sz="1600" b="1" spc="-10" dirty="0">
                <a:solidFill>
                  <a:srgbClr val="FFFFFF"/>
                </a:solidFill>
                <a:cs typeface="Arial"/>
              </a:rPr>
              <a:t>a</a:t>
            </a:r>
            <a:r>
              <a:rPr sz="1600" b="1" spc="-5" dirty="0">
                <a:solidFill>
                  <a:srgbClr val="FFFFFF"/>
                </a:solidFill>
                <a:cs typeface="Arial"/>
              </a:rPr>
              <a:t>ti</a:t>
            </a:r>
            <a:r>
              <a:rPr sz="1600" b="1" spc="-15" dirty="0">
                <a:solidFill>
                  <a:srgbClr val="FFFFFF"/>
                </a:solidFill>
                <a:cs typeface="Arial"/>
              </a:rPr>
              <a:t>o</a:t>
            </a:r>
            <a:r>
              <a:rPr sz="1600" b="1" spc="-5" dirty="0">
                <a:solidFill>
                  <a:srgbClr val="FFFFFF"/>
                </a:solidFill>
                <a:cs typeface="Arial"/>
              </a:rPr>
              <a:t>ns</a:t>
            </a:r>
            <a:endParaRPr sz="1600" dirty="0">
              <a:cs typeface="Arial"/>
            </a:endParaRPr>
          </a:p>
          <a:p>
            <a:pPr marL="12700">
              <a:lnSpc>
                <a:spcPts val="1630"/>
              </a:lnSpc>
            </a:pPr>
            <a:r>
              <a:rPr sz="1600" b="1" spc="-10" dirty="0">
                <a:solidFill>
                  <a:srgbClr val="FFFFFF"/>
                </a:solidFill>
                <a:cs typeface="Arial"/>
              </a:rPr>
              <a:t>Janssen’s</a:t>
            </a:r>
            <a:endParaRPr sz="1600" dirty="0">
              <a:cs typeface="Arial"/>
            </a:endParaRPr>
          </a:p>
        </p:txBody>
      </p:sp>
      <p:sp>
        <p:nvSpPr>
          <p:cNvPr id="35" name="object 35"/>
          <p:cNvSpPr/>
          <p:nvPr/>
        </p:nvSpPr>
        <p:spPr>
          <a:xfrm>
            <a:off x="2535935" y="2439923"/>
            <a:ext cx="359663" cy="414527"/>
          </a:xfrm>
          <a:prstGeom prst="rect">
            <a:avLst/>
          </a:prstGeom>
          <a:blipFill>
            <a:blip r:embed="rId14" cstate="print"/>
            <a:stretch>
              <a:fillRect/>
            </a:stretch>
          </a:blipFill>
        </p:spPr>
        <p:txBody>
          <a:bodyPr wrap="square" lIns="0" tIns="0" rIns="0" bIns="0" rtlCol="0"/>
          <a:lstStyle/>
          <a:p>
            <a:endParaRPr/>
          </a:p>
        </p:txBody>
      </p:sp>
      <p:sp>
        <p:nvSpPr>
          <p:cNvPr id="36" name="Slide Number Placeholder 5">
            <a:extLst>
              <a:ext uri="{FF2B5EF4-FFF2-40B4-BE49-F238E27FC236}">
                <a16:creationId xmlns:a16="http://schemas.microsoft.com/office/drawing/2014/main" id="{D390477A-EDDC-4FE8-9C78-9ECFF07FD57B}"/>
              </a:ext>
            </a:extLst>
          </p:cNvPr>
          <p:cNvSpPr txBox="1">
            <a:spLocks/>
          </p:cNvSpPr>
          <p:nvPr/>
        </p:nvSpPr>
        <p:spPr>
          <a:xfrm>
            <a:off x="666750" y="6452601"/>
            <a:ext cx="430530" cy="9911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28</a:t>
            </a:fld>
            <a:endParaRPr lang="en-US" sz="1000">
              <a:solidFill>
                <a:schemeClr val="bg1">
                  <a:lumMod val="50000"/>
                </a:schemeClr>
              </a:solidFill>
              <a:latin typeface="Roboto" panose="02000000000000000000" pitchFamily="2" charset="0"/>
              <a:ea typeface="Roboto" panose="02000000000000000000" pitchFamily="2" charset="0"/>
            </a:endParaRPr>
          </a:p>
        </p:txBody>
      </p:sp>
      <p:sp>
        <p:nvSpPr>
          <p:cNvPr id="37" name="Date Placeholder 3">
            <a:extLst>
              <a:ext uri="{FF2B5EF4-FFF2-40B4-BE49-F238E27FC236}">
                <a16:creationId xmlns:a16="http://schemas.microsoft.com/office/drawing/2014/main" id="{4D73B1A2-E5C9-43AC-8B51-5FD4781A3B1E}"/>
              </a:ext>
            </a:extLst>
          </p:cNvPr>
          <p:cNvSpPr txBox="1">
            <a:spLocks/>
          </p:cNvSpPr>
          <p:nvPr/>
        </p:nvSpPr>
        <p:spPr>
          <a:xfrm>
            <a:off x="10453036" y="6453037"/>
            <a:ext cx="1072214" cy="13576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 </a:t>
            </a:r>
            <a:r>
              <a:rPr lang="en-US" sz="1000">
                <a:solidFill>
                  <a:schemeClr val="bg1">
                    <a:lumMod val="50000"/>
                  </a:schemeClr>
                </a:solidFill>
                <a:latin typeface="Roboto" panose="02000000000000000000" pitchFamily="2" charset="0"/>
                <a:ea typeface="Roboto" panose="02000000000000000000" pitchFamily="2" charset="0"/>
              </a:rPr>
              <a:t>WCG</a:t>
            </a:r>
            <a:r>
              <a:rPr lang="en-US" sz="1000"/>
              <a:t> </a:t>
            </a:r>
            <a:r>
              <a:rPr lang="en-US" sz="1000">
                <a:solidFill>
                  <a:schemeClr val="bg1">
                    <a:lumMod val="50000"/>
                  </a:schemeClr>
                </a:solidFill>
                <a:latin typeface="Roboto" panose="02000000000000000000" pitchFamily="2" charset="0"/>
                <a:ea typeface="Roboto" panose="02000000000000000000" pitchFamily="2" charset="0"/>
              </a:rPr>
              <a:t>2021</a:t>
            </a:r>
            <a:r>
              <a:rPr lang="en-US" sz="100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2524" y="1077467"/>
            <a:ext cx="8639175" cy="0"/>
          </a:xfrm>
          <a:custGeom>
            <a:avLst/>
            <a:gdLst/>
            <a:ahLst/>
            <a:cxnLst/>
            <a:rect l="l" t="t" r="r" b="b"/>
            <a:pathLst>
              <a:path w="8639175">
                <a:moveTo>
                  <a:pt x="0" y="0"/>
                </a:moveTo>
                <a:lnTo>
                  <a:pt x="8639175" y="0"/>
                </a:lnTo>
              </a:path>
            </a:pathLst>
          </a:custGeom>
          <a:ln w="9525">
            <a:solidFill>
              <a:srgbClr val="3D3D3D"/>
            </a:solidFill>
          </a:ln>
        </p:spPr>
        <p:txBody>
          <a:bodyPr wrap="square" lIns="0" tIns="0" rIns="0" bIns="0" rtlCol="0"/>
          <a:lstStyle/>
          <a:p>
            <a:endParaRPr/>
          </a:p>
        </p:txBody>
      </p:sp>
      <p:sp>
        <p:nvSpPr>
          <p:cNvPr id="3" name="object 3"/>
          <p:cNvSpPr txBox="1"/>
          <p:nvPr/>
        </p:nvSpPr>
        <p:spPr>
          <a:xfrm>
            <a:off x="382524" y="1433649"/>
            <a:ext cx="10875284" cy="3552254"/>
          </a:xfrm>
          <a:prstGeom prst="rect">
            <a:avLst/>
          </a:prstGeom>
        </p:spPr>
        <p:txBody>
          <a:bodyPr vert="horz" wrap="square" lIns="0" tIns="12700" rIns="0" bIns="0" rtlCol="0">
            <a:spAutoFit/>
          </a:bodyPr>
          <a:lstStyle/>
          <a:p>
            <a:pPr marL="242570" marR="1652270" indent="-230504">
              <a:lnSpc>
                <a:spcPct val="100000"/>
              </a:lnSpc>
              <a:spcBef>
                <a:spcPts val="100"/>
              </a:spcBef>
              <a:buClr>
                <a:schemeClr val="bg2"/>
              </a:buClr>
              <a:buFont typeface="Wingdings"/>
              <a:buChar char=""/>
              <a:tabLst>
                <a:tab pos="243204" algn="l"/>
              </a:tabLst>
            </a:pPr>
            <a:r>
              <a:rPr sz="2000" dirty="0"/>
              <a:t>Interdisciplinary collaboration required (e</a:t>
            </a:r>
            <a:r>
              <a:rPr lang="en-US" sz="2000" dirty="0"/>
              <a:t>.</a:t>
            </a:r>
            <a:r>
              <a:rPr sz="2000" dirty="0"/>
              <a:t>g</a:t>
            </a:r>
            <a:r>
              <a:rPr lang="en-US" sz="2000" dirty="0"/>
              <a:t>.</a:t>
            </a:r>
            <a:r>
              <a:rPr sz="2000" dirty="0"/>
              <a:t>, Clinical, Statistics,</a:t>
            </a:r>
            <a:r>
              <a:rPr lang="en-US" sz="2000" dirty="0"/>
              <a:t> E</a:t>
            </a:r>
            <a:r>
              <a:rPr sz="2000" dirty="0"/>
              <a:t>pidemiology)</a:t>
            </a:r>
          </a:p>
          <a:p>
            <a:pPr marL="242570" indent="-230504">
              <a:lnSpc>
                <a:spcPct val="100000"/>
              </a:lnSpc>
              <a:spcBef>
                <a:spcPts val="1200"/>
              </a:spcBef>
              <a:buClr>
                <a:schemeClr val="bg2"/>
              </a:buClr>
              <a:buFont typeface="Wingdings"/>
              <a:buChar char=""/>
              <a:tabLst>
                <a:tab pos="243204" algn="l"/>
              </a:tabLst>
            </a:pPr>
            <a:r>
              <a:rPr sz="2000" dirty="0"/>
              <a:t>Clear understanding of roles and responsibilities is important</a:t>
            </a:r>
          </a:p>
          <a:p>
            <a:pPr marL="242570" indent="-230504">
              <a:lnSpc>
                <a:spcPct val="100000"/>
              </a:lnSpc>
              <a:spcBef>
                <a:spcPts val="1200"/>
              </a:spcBef>
              <a:buClr>
                <a:schemeClr val="bg2"/>
              </a:buClr>
              <a:buFont typeface="Wingdings"/>
              <a:buChar char=""/>
              <a:tabLst>
                <a:tab pos="243204" algn="l"/>
              </a:tabLst>
            </a:pPr>
            <a:r>
              <a:rPr sz="2000" dirty="0"/>
              <a:t>Blinded quantitative assessments are particularly relevant for:</a:t>
            </a:r>
          </a:p>
          <a:p>
            <a:pPr marL="523240" lvl="1" indent="-280670">
              <a:lnSpc>
                <a:spcPct val="100000"/>
              </a:lnSpc>
              <a:spcBef>
                <a:spcPts val="580"/>
              </a:spcBef>
              <a:buClr>
                <a:schemeClr val="bg2"/>
              </a:buClr>
              <a:buChar char="•"/>
              <a:tabLst>
                <a:tab pos="522605" algn="l"/>
                <a:tab pos="523240" algn="l"/>
              </a:tabLst>
            </a:pPr>
            <a:r>
              <a:rPr sz="2000" dirty="0"/>
              <a:t>Programs with multiple studies, larger numbers of SAEs projected</a:t>
            </a:r>
          </a:p>
          <a:p>
            <a:pPr marL="523240" marR="5080" lvl="1" indent="-280670">
              <a:lnSpc>
                <a:spcPct val="100000"/>
              </a:lnSpc>
              <a:spcBef>
                <a:spcPts val="575"/>
              </a:spcBef>
              <a:buClr>
                <a:schemeClr val="bg2"/>
              </a:buClr>
              <a:buChar char="•"/>
              <a:tabLst>
                <a:tab pos="522605" algn="l"/>
                <a:tab pos="523240" algn="l"/>
              </a:tabLst>
            </a:pPr>
            <a:r>
              <a:rPr sz="2000" dirty="0"/>
              <a:t>Study populations for which background rates for the anticipated events in the clinical trials are available</a:t>
            </a:r>
          </a:p>
          <a:p>
            <a:pPr marL="242570" marR="383540" indent="-230504">
              <a:lnSpc>
                <a:spcPct val="100000"/>
              </a:lnSpc>
              <a:spcBef>
                <a:spcPts val="1200"/>
              </a:spcBef>
              <a:buClr>
                <a:schemeClr val="bg2"/>
              </a:buClr>
              <a:buFont typeface="Wingdings"/>
              <a:buChar char=""/>
              <a:tabLst>
                <a:tab pos="243204" algn="l"/>
              </a:tabLst>
            </a:pPr>
            <a:r>
              <a:rPr sz="2000" dirty="0"/>
              <a:t>Training team members on implementation of methodologies, including determining threshold for SAC referral of a safety event, is needed</a:t>
            </a:r>
          </a:p>
          <a:p>
            <a:pPr marL="242570" indent="-230504">
              <a:lnSpc>
                <a:spcPct val="100000"/>
              </a:lnSpc>
              <a:spcBef>
                <a:spcPts val="1205"/>
              </a:spcBef>
              <a:buClr>
                <a:schemeClr val="bg2"/>
              </a:buClr>
              <a:buFont typeface="Wingdings"/>
              <a:buChar char=""/>
              <a:tabLst>
                <a:tab pos="243204" algn="l"/>
              </a:tabLst>
            </a:pPr>
            <a:r>
              <a:rPr sz="2000" dirty="0"/>
              <a:t>Resourcing challenges to scale up to multiple products and indications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29</a:t>
            </a:fld>
            <a:endParaRPr spc="-5"/>
          </a:p>
        </p:txBody>
      </p:sp>
      <p:sp>
        <p:nvSpPr>
          <p:cNvPr id="4" name="object 4"/>
          <p:cNvSpPr txBox="1">
            <a:spLocks noGrp="1"/>
          </p:cNvSpPr>
          <p:nvPr>
            <p:ph type="title"/>
          </p:nvPr>
        </p:nvSpPr>
        <p:spPr>
          <a:xfrm>
            <a:off x="304901" y="400685"/>
            <a:ext cx="8044815" cy="320601"/>
          </a:xfrm>
          <a:prstGeom prst="rect">
            <a:avLst/>
          </a:prstGeom>
        </p:spPr>
        <p:txBody>
          <a:bodyPr vert="horz" wrap="square" lIns="0" tIns="12700" rIns="0" bIns="0" rtlCol="0">
            <a:spAutoFit/>
          </a:bodyPr>
          <a:lstStyle/>
          <a:p>
            <a:pPr marL="12700">
              <a:lnSpc>
                <a:spcPct val="100000"/>
              </a:lnSpc>
              <a:spcBef>
                <a:spcPts val="100"/>
              </a:spcBef>
            </a:pPr>
            <a:r>
              <a:rPr lang="en-US" sz="2000" b="0" dirty="0">
                <a:solidFill>
                  <a:schemeClr val="accent1"/>
                </a:solidFill>
                <a:latin typeface="Roboto Medium" panose="02000000000000000000" pitchFamily="2" charset="0"/>
                <a:ea typeface="Roboto Medium" panose="02000000000000000000" pitchFamily="2" charset="0"/>
                <a:cs typeface="+mj-cs"/>
              </a:rPr>
              <a:t>AbbVie </a:t>
            </a:r>
            <a:r>
              <a:rPr sz="2000" b="0" dirty="0">
                <a:solidFill>
                  <a:schemeClr val="accent1"/>
                </a:solidFill>
                <a:latin typeface="Roboto Medium" panose="02000000000000000000" pitchFamily="2" charset="0"/>
                <a:ea typeface="Roboto Medium" panose="02000000000000000000" pitchFamily="2" charset="0"/>
                <a:cs typeface="+mj-cs"/>
              </a:rPr>
              <a:t>Pilot Projects: Lessons Learned</a:t>
            </a:r>
          </a:p>
        </p:txBody>
      </p:sp>
      <p:sp>
        <p:nvSpPr>
          <p:cNvPr id="10" name="Slide Number Placeholder 5">
            <a:extLst>
              <a:ext uri="{FF2B5EF4-FFF2-40B4-BE49-F238E27FC236}">
                <a16:creationId xmlns:a16="http://schemas.microsoft.com/office/drawing/2014/main" id="{84120B03-246E-4979-8209-A411801F8184}"/>
              </a:ext>
            </a:extLst>
          </p:cNvPr>
          <p:cNvSpPr txBox="1">
            <a:spLocks/>
          </p:cNvSpPr>
          <p:nvPr/>
        </p:nvSpPr>
        <p:spPr>
          <a:xfrm>
            <a:off x="666750" y="6452601"/>
            <a:ext cx="430530"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29</a:t>
            </a:fld>
            <a:endParaRPr lang="en-US" sz="1000">
              <a:solidFill>
                <a:schemeClr val="bg1">
                  <a:lumMod val="50000"/>
                </a:schemeClr>
              </a:solidFill>
              <a:latin typeface="Roboto" panose="02000000000000000000" pitchFamily="2" charset="0"/>
              <a:ea typeface="Roboto" panose="02000000000000000000" pitchFamily="2" charset="0"/>
            </a:endParaRPr>
          </a:p>
        </p:txBody>
      </p:sp>
      <p:sp>
        <p:nvSpPr>
          <p:cNvPr id="11" name="Date Placeholder 3">
            <a:extLst>
              <a:ext uri="{FF2B5EF4-FFF2-40B4-BE49-F238E27FC236}">
                <a16:creationId xmlns:a16="http://schemas.microsoft.com/office/drawing/2014/main" id="{AC930EC7-5C5E-453A-B0CB-7F73C47457D9}"/>
              </a:ext>
            </a:extLst>
          </p:cNvPr>
          <p:cNvSpPr txBox="1">
            <a:spLocks/>
          </p:cNvSpPr>
          <p:nvPr/>
        </p:nvSpPr>
        <p:spPr>
          <a:xfrm>
            <a:off x="10453036" y="6452601"/>
            <a:ext cx="1072214"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 </a:t>
            </a:r>
            <a:r>
              <a:rPr lang="en-US" sz="1000">
                <a:solidFill>
                  <a:schemeClr val="bg1">
                    <a:lumMod val="50000"/>
                  </a:schemeClr>
                </a:solidFill>
                <a:latin typeface="Roboto" panose="02000000000000000000" pitchFamily="2" charset="0"/>
                <a:ea typeface="Roboto" panose="02000000000000000000" pitchFamily="2" charset="0"/>
              </a:rPr>
              <a:t>WCG</a:t>
            </a:r>
            <a:r>
              <a:rPr lang="en-US" sz="1000"/>
              <a:t> 2021 </a:t>
            </a:r>
          </a:p>
        </p:txBody>
      </p:sp>
      <p:sp>
        <p:nvSpPr>
          <p:cNvPr id="12" name="Footer Placeholder 4">
            <a:extLst>
              <a:ext uri="{FF2B5EF4-FFF2-40B4-BE49-F238E27FC236}">
                <a16:creationId xmlns:a16="http://schemas.microsoft.com/office/drawing/2014/main" id="{BA172CAC-AA18-41D5-B9A6-89AE91A808B7}"/>
              </a:ext>
            </a:extLst>
          </p:cNvPr>
          <p:cNvSpPr txBox="1">
            <a:spLocks/>
          </p:cNvSpPr>
          <p:nvPr/>
        </p:nvSpPr>
        <p:spPr>
          <a:xfrm>
            <a:off x="2685448" y="6452601"/>
            <a:ext cx="6776186"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9B10D9-8898-43C4-8B38-63F6654D3D05}"/>
              </a:ext>
            </a:extLst>
          </p:cNvPr>
          <p:cNvSpPr>
            <a:spLocks noGrp="1"/>
          </p:cNvSpPr>
          <p:nvPr>
            <p:ph type="title"/>
          </p:nvPr>
        </p:nvSpPr>
        <p:spPr/>
        <p:txBody>
          <a:bodyPr/>
          <a:lstStyle/>
          <a:p>
            <a:r>
              <a:rPr lang="en-US"/>
              <a:t>The Avoca Quality Consortium (AQC)</a:t>
            </a:r>
          </a:p>
        </p:txBody>
      </p:sp>
      <p:sp>
        <p:nvSpPr>
          <p:cNvPr id="33" name="Rounded Rectangle 32">
            <a:extLst>
              <a:ext uri="{FF2B5EF4-FFF2-40B4-BE49-F238E27FC236}">
                <a16:creationId xmlns:a16="http://schemas.microsoft.com/office/drawing/2014/main" id="{4E229B3D-5F1F-D847-B59B-D624EA72291E}"/>
              </a:ext>
            </a:extLst>
          </p:cNvPr>
          <p:cNvSpPr/>
          <p:nvPr/>
        </p:nvSpPr>
        <p:spPr>
          <a:xfrm>
            <a:off x="4559174" y="1908634"/>
            <a:ext cx="6108826" cy="700906"/>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p>
            <a:pPr marL="0" lvl="1" algn="ctr">
              <a:defRPr/>
            </a:pPr>
            <a:r>
              <a:rPr lang="en-US" b="1" dirty="0">
                <a:solidFill>
                  <a:schemeClr val="accent1"/>
                </a:solidFill>
                <a:cs typeface="Arial"/>
              </a:rPr>
              <a:t>~165 AQC Member Companies</a:t>
            </a:r>
            <a:endParaRPr lang="en-US" sz="900" b="1" dirty="0">
              <a:solidFill>
                <a:schemeClr val="accent1"/>
              </a:solidFill>
              <a:cs typeface="Arial"/>
            </a:endParaRPr>
          </a:p>
          <a:p>
            <a:pPr marL="0" lvl="1" algn="ctr">
              <a:lnSpc>
                <a:spcPct val="95000"/>
              </a:lnSpc>
              <a:defRPr/>
            </a:pPr>
            <a:br>
              <a:rPr lang="en-US" sz="800" dirty="0">
                <a:cs typeface="Arial"/>
              </a:rPr>
            </a:br>
            <a:r>
              <a:rPr lang="en-US" dirty="0">
                <a:solidFill>
                  <a:schemeClr val="tx1">
                    <a:lumMod val="75000"/>
                    <a:lumOff val="25000"/>
                  </a:schemeClr>
                </a:solidFill>
                <a:cs typeface="Arial"/>
              </a:rPr>
              <a:t>Sponsors, CROs, clinical service providers, sites, and other</a:t>
            </a:r>
            <a:br>
              <a:rPr lang="en-US" dirty="0">
                <a:cs typeface="Arial"/>
              </a:rPr>
            </a:br>
            <a:r>
              <a:rPr lang="en-US" dirty="0">
                <a:solidFill>
                  <a:schemeClr val="tx1">
                    <a:lumMod val="75000"/>
                    <a:lumOff val="25000"/>
                  </a:schemeClr>
                </a:solidFill>
                <a:cs typeface="Arial"/>
              </a:rPr>
              <a:t>organizations engaged in clinical trial execution</a:t>
            </a:r>
            <a:endParaRPr lang="en-US" dirty="0">
              <a:solidFill>
                <a:schemeClr val="tx1">
                  <a:lumMod val="75000"/>
                  <a:lumOff val="25000"/>
                </a:schemeClr>
              </a:solidFill>
              <a:ea typeface="Roboto"/>
              <a:cs typeface="Arial"/>
            </a:endParaRPr>
          </a:p>
        </p:txBody>
      </p:sp>
      <p:sp>
        <p:nvSpPr>
          <p:cNvPr id="34" name="Rounded Rectangle 33">
            <a:extLst>
              <a:ext uri="{FF2B5EF4-FFF2-40B4-BE49-F238E27FC236}">
                <a16:creationId xmlns:a16="http://schemas.microsoft.com/office/drawing/2014/main" id="{8586F4D1-BCFD-F44F-AF59-376B9A536718}"/>
              </a:ext>
            </a:extLst>
          </p:cNvPr>
          <p:cNvSpPr/>
          <p:nvPr/>
        </p:nvSpPr>
        <p:spPr>
          <a:xfrm>
            <a:off x="5033850" y="3559407"/>
            <a:ext cx="1700929" cy="1851660"/>
          </a:xfrm>
          <a:prstGeom prst="roundRect">
            <a:avLst>
              <a:gd name="adj" fmla="val 13581"/>
            </a:avLst>
          </a:prstGeom>
          <a:noFill/>
          <a:ln>
            <a:noFill/>
          </a:ln>
        </p:spPr>
        <p:style>
          <a:lnRef idx="0">
            <a:scrgbClr r="0" g="0" b="0"/>
          </a:lnRef>
          <a:fillRef idx="0">
            <a:scrgbClr r="0" g="0" b="0"/>
          </a:fillRef>
          <a:effectRef idx="0">
            <a:scrgbClr r="0" g="0" b="0"/>
          </a:effectRef>
          <a:fontRef idx="minor">
            <a:schemeClr val="lt1"/>
          </a:fontRef>
        </p:style>
        <p:txBody>
          <a:bodyPr tIns="411480" rtlCol="0" anchor="t" anchorCtr="0"/>
          <a:lstStyle/>
          <a:p>
            <a:pPr marL="0" lvl="1">
              <a:spcAft>
                <a:spcPts val="450"/>
              </a:spcAft>
              <a:defRPr/>
            </a:pPr>
            <a:r>
              <a:rPr lang="en-US" sz="1100" b="1">
                <a:solidFill>
                  <a:schemeClr val="tx1">
                    <a:lumMod val="75000"/>
                    <a:lumOff val="25000"/>
                  </a:schemeClr>
                </a:solidFill>
                <a:cs typeface="Arial"/>
              </a:rPr>
              <a:t>Avoca Research</a:t>
            </a:r>
          </a:p>
          <a:p>
            <a:pPr marL="0" lvl="1">
              <a:lnSpc>
                <a:spcPct val="90000"/>
              </a:lnSpc>
              <a:defRPr/>
            </a:pPr>
            <a:r>
              <a:rPr lang="en-US" sz="1100">
                <a:solidFill>
                  <a:schemeClr val="tx1">
                    <a:lumMod val="75000"/>
                    <a:lumOff val="25000"/>
                  </a:schemeClr>
                </a:solidFill>
                <a:cs typeface="Arial"/>
              </a:rPr>
              <a:t>Quantitative and qualitative data from across the industry on key topic areas</a:t>
            </a:r>
          </a:p>
        </p:txBody>
      </p:sp>
      <p:sp>
        <p:nvSpPr>
          <p:cNvPr id="36" name="Rounded Rectangle 35">
            <a:extLst>
              <a:ext uri="{FF2B5EF4-FFF2-40B4-BE49-F238E27FC236}">
                <a16:creationId xmlns:a16="http://schemas.microsoft.com/office/drawing/2014/main" id="{46DF8F1E-1128-9A43-8566-1176F600EC23}"/>
              </a:ext>
            </a:extLst>
          </p:cNvPr>
          <p:cNvSpPr/>
          <p:nvPr/>
        </p:nvSpPr>
        <p:spPr>
          <a:xfrm>
            <a:off x="6734777" y="3559407"/>
            <a:ext cx="1799280" cy="1851660"/>
          </a:xfrm>
          <a:prstGeom prst="roundRect">
            <a:avLst>
              <a:gd name="adj" fmla="val 13581"/>
            </a:avLst>
          </a:prstGeom>
          <a:noFill/>
          <a:ln>
            <a:noFill/>
          </a:ln>
        </p:spPr>
        <p:style>
          <a:lnRef idx="0">
            <a:scrgbClr r="0" g="0" b="0"/>
          </a:lnRef>
          <a:fillRef idx="0">
            <a:scrgbClr r="0" g="0" b="0"/>
          </a:fillRef>
          <a:effectRef idx="0">
            <a:scrgbClr r="0" g="0" b="0"/>
          </a:effectRef>
          <a:fontRef idx="minor">
            <a:schemeClr val="lt1"/>
          </a:fontRef>
        </p:style>
        <p:txBody>
          <a:bodyPr tIns="411480" rtlCol="0" anchor="t" anchorCtr="0"/>
          <a:lstStyle/>
          <a:p>
            <a:pPr marL="0" lvl="1">
              <a:spcAft>
                <a:spcPts val="450"/>
              </a:spcAft>
              <a:defRPr/>
            </a:pPr>
            <a:r>
              <a:rPr lang="en-US" sz="1100" b="1">
                <a:solidFill>
                  <a:schemeClr val="tx1">
                    <a:lumMod val="75000"/>
                    <a:lumOff val="25000"/>
                  </a:schemeClr>
                </a:solidFill>
                <a:cs typeface="Arial"/>
              </a:rPr>
              <a:t>Leading Practices</a:t>
            </a:r>
          </a:p>
          <a:p>
            <a:pPr marL="0" lvl="1">
              <a:lnSpc>
                <a:spcPct val="90000"/>
              </a:lnSpc>
              <a:defRPr/>
            </a:pPr>
            <a:r>
              <a:rPr lang="en-US" sz="1100">
                <a:solidFill>
                  <a:schemeClr val="tx1">
                    <a:lumMod val="75000"/>
                    <a:lumOff val="25000"/>
                  </a:schemeClr>
                </a:solidFill>
                <a:cs typeface="Arial"/>
              </a:rPr>
              <a:t>Access to ~500 guidelines, tools, approaches, standards, and templates focused on proactive quality and risk management</a:t>
            </a:r>
          </a:p>
        </p:txBody>
      </p:sp>
      <p:sp>
        <p:nvSpPr>
          <p:cNvPr id="37" name="Rounded Rectangle 36">
            <a:extLst>
              <a:ext uri="{FF2B5EF4-FFF2-40B4-BE49-F238E27FC236}">
                <a16:creationId xmlns:a16="http://schemas.microsoft.com/office/drawing/2014/main" id="{3047F450-A815-A842-8A96-E87F61B5E409}"/>
              </a:ext>
            </a:extLst>
          </p:cNvPr>
          <p:cNvSpPr/>
          <p:nvPr/>
        </p:nvSpPr>
        <p:spPr>
          <a:xfrm>
            <a:off x="8588509" y="3559407"/>
            <a:ext cx="1744934" cy="1851660"/>
          </a:xfrm>
          <a:prstGeom prst="roundRect">
            <a:avLst>
              <a:gd name="adj" fmla="val 13581"/>
            </a:avLst>
          </a:prstGeom>
          <a:noFill/>
          <a:ln>
            <a:noFill/>
          </a:ln>
        </p:spPr>
        <p:style>
          <a:lnRef idx="0">
            <a:scrgbClr r="0" g="0" b="0"/>
          </a:lnRef>
          <a:fillRef idx="0">
            <a:scrgbClr r="0" g="0" b="0"/>
          </a:fillRef>
          <a:effectRef idx="0">
            <a:scrgbClr r="0" g="0" b="0"/>
          </a:effectRef>
          <a:fontRef idx="minor">
            <a:schemeClr val="lt1"/>
          </a:fontRef>
        </p:style>
        <p:txBody>
          <a:bodyPr tIns="411480" rtlCol="0" anchor="t" anchorCtr="0"/>
          <a:lstStyle/>
          <a:p>
            <a:pPr marL="0" lvl="1">
              <a:spcAft>
                <a:spcPts val="450"/>
              </a:spcAft>
              <a:defRPr/>
            </a:pPr>
            <a:r>
              <a:rPr lang="en-US" sz="1100" b="1">
                <a:solidFill>
                  <a:schemeClr val="tx1">
                    <a:lumMod val="75000"/>
                    <a:lumOff val="25000"/>
                  </a:schemeClr>
                </a:solidFill>
                <a:cs typeface="Arial"/>
              </a:rPr>
              <a:t>Collaboration</a:t>
            </a:r>
          </a:p>
          <a:p>
            <a:pPr marL="0" lvl="1">
              <a:lnSpc>
                <a:spcPct val="90000"/>
              </a:lnSpc>
              <a:defRPr/>
            </a:pPr>
            <a:r>
              <a:rPr lang="en-US" sz="1100">
                <a:solidFill>
                  <a:schemeClr val="tx1">
                    <a:lumMod val="75000"/>
                    <a:lumOff val="25000"/>
                  </a:schemeClr>
                </a:solidFill>
                <a:cs typeface="Arial"/>
              </a:rPr>
              <a:t>Leadership advisory boards, annual global Summit, working sessions, regional networking events, educational webinars, and online community, </a:t>
            </a:r>
            <a:r>
              <a:rPr lang="en-US" sz="1100" i="1">
                <a:solidFill>
                  <a:schemeClr val="tx1">
                    <a:lumMod val="75000"/>
                    <a:lumOff val="25000"/>
                  </a:schemeClr>
                </a:solidFill>
                <a:cs typeface="Arial"/>
              </a:rPr>
              <a:t>Aha!</a:t>
            </a:r>
          </a:p>
        </p:txBody>
      </p:sp>
      <p:pic>
        <p:nvPicPr>
          <p:cNvPr id="6" name="Picture 5" descr="A picture containing shape&#10;&#10;Description automatically generated">
            <a:extLst>
              <a:ext uri="{FF2B5EF4-FFF2-40B4-BE49-F238E27FC236}">
                <a16:creationId xmlns:a16="http://schemas.microsoft.com/office/drawing/2014/main" id="{DCE6CA9E-8DA9-42C3-ABDF-8E846D6101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1272" y="2764243"/>
            <a:ext cx="1910617" cy="897885"/>
          </a:xfrm>
          <a:prstGeom prst="rect">
            <a:avLst/>
          </a:prstGeom>
        </p:spPr>
      </p:pic>
      <p:sp>
        <p:nvSpPr>
          <p:cNvPr id="23" name="Hexagon 22">
            <a:extLst>
              <a:ext uri="{FF2B5EF4-FFF2-40B4-BE49-F238E27FC236}">
                <a16:creationId xmlns:a16="http://schemas.microsoft.com/office/drawing/2014/main" id="{03D14228-2950-4AC4-B72D-8A161A7CF8F7}"/>
              </a:ext>
            </a:extLst>
          </p:cNvPr>
          <p:cNvSpPr/>
          <p:nvPr/>
        </p:nvSpPr>
        <p:spPr>
          <a:xfrm>
            <a:off x="5292153" y="2999039"/>
            <a:ext cx="956398" cy="823757"/>
          </a:xfrm>
          <a:prstGeom prst="hexagon">
            <a:avLst/>
          </a:prstGeom>
          <a:solidFill>
            <a:schemeClr val="accent4">
              <a:lumMod val="20000"/>
              <a:lumOff val="80000"/>
            </a:schemeClr>
          </a:solidFill>
          <a:ln>
            <a:noFill/>
          </a:ln>
          <a:effectLst/>
        </p:spPr>
        <p:txBody>
          <a:bodyPr wrap="square" lIns="135000" tIns="135000" rIns="135000" bIns="135000" rtlCol="0" anchor="ctr" anchorCtr="0">
            <a:noAutofit/>
          </a:bodyPr>
          <a:lstStyle/>
          <a:p>
            <a:endParaRPr lang="en-GB" sz="1200" spc="84">
              <a:solidFill>
                <a:srgbClr val="4D4D4D"/>
              </a:solidFill>
            </a:endParaRPr>
          </a:p>
        </p:txBody>
      </p:sp>
      <p:grpSp>
        <p:nvGrpSpPr>
          <p:cNvPr id="24" name="Group 23">
            <a:extLst>
              <a:ext uri="{FF2B5EF4-FFF2-40B4-BE49-F238E27FC236}">
                <a16:creationId xmlns:a16="http://schemas.microsoft.com/office/drawing/2014/main" id="{545CEEA1-C80E-4271-ADB4-01DDC470B885}"/>
              </a:ext>
            </a:extLst>
          </p:cNvPr>
          <p:cNvGrpSpPr/>
          <p:nvPr/>
        </p:nvGrpSpPr>
        <p:grpSpPr>
          <a:xfrm>
            <a:off x="5546419" y="3187587"/>
            <a:ext cx="445727" cy="457594"/>
            <a:chOff x="4200342" y="3383027"/>
            <a:chExt cx="447426" cy="459338"/>
          </a:xfrm>
        </p:grpSpPr>
        <p:grpSp>
          <p:nvGrpSpPr>
            <p:cNvPr id="25" name="Group 24">
              <a:extLst>
                <a:ext uri="{FF2B5EF4-FFF2-40B4-BE49-F238E27FC236}">
                  <a16:creationId xmlns:a16="http://schemas.microsoft.com/office/drawing/2014/main" id="{A390B2ED-AFC5-4394-9FD8-5E4F6655E619}"/>
                </a:ext>
              </a:extLst>
            </p:cNvPr>
            <p:cNvGrpSpPr/>
            <p:nvPr/>
          </p:nvGrpSpPr>
          <p:grpSpPr>
            <a:xfrm>
              <a:off x="4242220" y="3383027"/>
              <a:ext cx="405548" cy="459338"/>
              <a:chOff x="9350064" y="5322334"/>
              <a:chExt cx="455659" cy="516096"/>
            </a:xfrm>
          </p:grpSpPr>
          <p:sp>
            <p:nvSpPr>
              <p:cNvPr id="27" name="Freeform: Shape 254">
                <a:extLst>
                  <a:ext uri="{FF2B5EF4-FFF2-40B4-BE49-F238E27FC236}">
                    <a16:creationId xmlns:a16="http://schemas.microsoft.com/office/drawing/2014/main" id="{41408224-C897-4B11-8EA8-B31191A72BEA}"/>
                  </a:ext>
                </a:extLst>
              </p:cNvPr>
              <p:cNvSpPr/>
              <p:nvPr/>
            </p:nvSpPr>
            <p:spPr>
              <a:xfrm>
                <a:off x="9615965" y="5479459"/>
                <a:ext cx="84605" cy="72519"/>
              </a:xfrm>
              <a:custGeom>
                <a:avLst/>
                <a:gdLst>
                  <a:gd name="connsiteX0" fmla="*/ 66675 w 66675"/>
                  <a:gd name="connsiteY0" fmla="*/ 57150 h 57150"/>
                  <a:gd name="connsiteX1" fmla="*/ 66675 w 66675"/>
                  <a:gd name="connsiteY1" fmla="*/ 0 h 57150"/>
                  <a:gd name="connsiteX2" fmla="*/ 0 w 66675"/>
                  <a:gd name="connsiteY2" fmla="*/ 0 h 57150"/>
                  <a:gd name="connsiteX3" fmla="*/ 0 w 6667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6675" h="57150">
                    <a:moveTo>
                      <a:pt x="66675" y="57150"/>
                    </a:moveTo>
                    <a:lnTo>
                      <a:pt x="66675" y="0"/>
                    </a:lnTo>
                    <a:lnTo>
                      <a:pt x="0" y="0"/>
                    </a:lnTo>
                    <a:lnTo>
                      <a:pt x="0" y="57150"/>
                    </a:lnTo>
                  </a:path>
                </a:pathLst>
              </a:custGeom>
              <a:noFill/>
              <a:ln w="19050" cap="flat">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sp>
            <p:nvSpPr>
              <p:cNvPr id="28" name="Freeform: Shape 255">
                <a:extLst>
                  <a:ext uri="{FF2B5EF4-FFF2-40B4-BE49-F238E27FC236}">
                    <a16:creationId xmlns:a16="http://schemas.microsoft.com/office/drawing/2014/main" id="{C58FFA91-7DB8-41DE-AE7A-533E3272AB6C}"/>
                  </a:ext>
                </a:extLst>
              </p:cNvPr>
              <p:cNvSpPr/>
              <p:nvPr/>
            </p:nvSpPr>
            <p:spPr>
              <a:xfrm>
                <a:off x="9483015" y="5406940"/>
                <a:ext cx="84605" cy="326337"/>
              </a:xfrm>
              <a:custGeom>
                <a:avLst/>
                <a:gdLst>
                  <a:gd name="connsiteX0" fmla="*/ 66675 w 66675"/>
                  <a:gd name="connsiteY0" fmla="*/ 123825 h 257175"/>
                  <a:gd name="connsiteX1" fmla="*/ 66675 w 66675"/>
                  <a:gd name="connsiteY1" fmla="*/ 0 h 257175"/>
                  <a:gd name="connsiteX2" fmla="*/ 0 w 66675"/>
                  <a:gd name="connsiteY2" fmla="*/ 0 h 257175"/>
                  <a:gd name="connsiteX3" fmla="*/ 0 w 66675"/>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66675" h="257175">
                    <a:moveTo>
                      <a:pt x="66675" y="123825"/>
                    </a:moveTo>
                    <a:lnTo>
                      <a:pt x="66675" y="0"/>
                    </a:lnTo>
                    <a:lnTo>
                      <a:pt x="0" y="0"/>
                    </a:lnTo>
                    <a:lnTo>
                      <a:pt x="0" y="257175"/>
                    </a:lnTo>
                  </a:path>
                </a:pathLst>
              </a:custGeom>
              <a:noFill/>
              <a:ln w="19050" cap="flat">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sp>
            <p:nvSpPr>
              <p:cNvPr id="41" name="Freeform: Shape 256">
                <a:extLst>
                  <a:ext uri="{FF2B5EF4-FFF2-40B4-BE49-F238E27FC236}">
                    <a16:creationId xmlns:a16="http://schemas.microsoft.com/office/drawing/2014/main" id="{56DC8070-F1E7-4D60-813B-9A409E7E10C9}"/>
                  </a:ext>
                </a:extLst>
              </p:cNvPr>
              <p:cNvSpPr/>
              <p:nvPr/>
            </p:nvSpPr>
            <p:spPr>
              <a:xfrm>
                <a:off x="9350064" y="5322334"/>
                <a:ext cx="84605" cy="410942"/>
              </a:xfrm>
              <a:custGeom>
                <a:avLst/>
                <a:gdLst>
                  <a:gd name="connsiteX0" fmla="*/ 66675 w 66675"/>
                  <a:gd name="connsiteY0" fmla="*/ 323850 h 323850"/>
                  <a:gd name="connsiteX1" fmla="*/ 66675 w 66675"/>
                  <a:gd name="connsiteY1" fmla="*/ 0 h 323850"/>
                  <a:gd name="connsiteX2" fmla="*/ 0 w 66675"/>
                  <a:gd name="connsiteY2" fmla="*/ 0 h 323850"/>
                  <a:gd name="connsiteX3" fmla="*/ 0 w 66675"/>
                  <a:gd name="connsiteY3" fmla="*/ 323850 h 323850"/>
                </a:gdLst>
                <a:ahLst/>
                <a:cxnLst>
                  <a:cxn ang="0">
                    <a:pos x="connsiteX0" y="connsiteY0"/>
                  </a:cxn>
                  <a:cxn ang="0">
                    <a:pos x="connsiteX1" y="connsiteY1"/>
                  </a:cxn>
                  <a:cxn ang="0">
                    <a:pos x="connsiteX2" y="connsiteY2"/>
                  </a:cxn>
                  <a:cxn ang="0">
                    <a:pos x="connsiteX3" y="connsiteY3"/>
                  </a:cxn>
                </a:cxnLst>
                <a:rect l="l" t="t" r="r" b="b"/>
                <a:pathLst>
                  <a:path w="66675" h="323850">
                    <a:moveTo>
                      <a:pt x="66675" y="323850"/>
                    </a:moveTo>
                    <a:lnTo>
                      <a:pt x="66675" y="0"/>
                    </a:lnTo>
                    <a:lnTo>
                      <a:pt x="0" y="0"/>
                    </a:lnTo>
                    <a:lnTo>
                      <a:pt x="0" y="323850"/>
                    </a:lnTo>
                  </a:path>
                </a:pathLst>
              </a:custGeom>
              <a:noFill/>
              <a:ln w="19050" cap="flat">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sp>
            <p:nvSpPr>
              <p:cNvPr id="42" name="Freeform: Shape 258">
                <a:extLst>
                  <a:ext uri="{FF2B5EF4-FFF2-40B4-BE49-F238E27FC236}">
                    <a16:creationId xmlns:a16="http://schemas.microsoft.com/office/drawing/2014/main" id="{602B0D94-F34F-428F-8A7F-76DB0F88D126}"/>
                  </a:ext>
                </a:extLst>
              </p:cNvPr>
              <p:cNvSpPr/>
              <p:nvPr/>
            </p:nvSpPr>
            <p:spPr>
              <a:xfrm>
                <a:off x="9531361" y="5576151"/>
                <a:ext cx="229642" cy="229644"/>
              </a:xfrm>
              <a:custGeom>
                <a:avLst/>
                <a:gdLst>
                  <a:gd name="connsiteX0" fmla="*/ 180975 w 180975"/>
                  <a:gd name="connsiteY0" fmla="*/ 90488 h 180975"/>
                  <a:gd name="connsiteX1" fmla="*/ 90488 w 180975"/>
                  <a:gd name="connsiteY1" fmla="*/ 180975 h 180975"/>
                  <a:gd name="connsiteX2" fmla="*/ 0 w 180975"/>
                  <a:gd name="connsiteY2" fmla="*/ 90488 h 180975"/>
                  <a:gd name="connsiteX3" fmla="*/ 90488 w 180975"/>
                  <a:gd name="connsiteY3" fmla="*/ 0 h 180975"/>
                  <a:gd name="connsiteX4" fmla="*/ 180975 w 180975"/>
                  <a:gd name="connsiteY4" fmla="*/ 9048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975" y="90488"/>
                    </a:moveTo>
                    <a:cubicBezTo>
                      <a:pt x="180975" y="140462"/>
                      <a:pt x="140462" y="180975"/>
                      <a:pt x="90488" y="180975"/>
                    </a:cubicBezTo>
                    <a:cubicBezTo>
                      <a:pt x="40513" y="180975"/>
                      <a:pt x="0" y="140462"/>
                      <a:pt x="0" y="90488"/>
                    </a:cubicBezTo>
                    <a:cubicBezTo>
                      <a:pt x="0" y="40513"/>
                      <a:pt x="40513" y="0"/>
                      <a:pt x="90488" y="0"/>
                    </a:cubicBezTo>
                    <a:cubicBezTo>
                      <a:pt x="140462" y="0"/>
                      <a:pt x="180975" y="40513"/>
                      <a:pt x="180975" y="90488"/>
                    </a:cubicBezTo>
                    <a:close/>
                  </a:path>
                </a:pathLst>
              </a:custGeom>
              <a:noFill/>
              <a:ln w="19050" cap="flat">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sp>
            <p:nvSpPr>
              <p:cNvPr id="43" name="Freeform: Shape 259">
                <a:extLst>
                  <a:ext uri="{FF2B5EF4-FFF2-40B4-BE49-F238E27FC236}">
                    <a16:creationId xmlns:a16="http://schemas.microsoft.com/office/drawing/2014/main" id="{1684A4FD-AEAF-4570-A9BA-FBCB5F4D05A8}"/>
                  </a:ext>
                </a:extLst>
              </p:cNvPr>
              <p:cNvSpPr/>
              <p:nvPr/>
            </p:nvSpPr>
            <p:spPr>
              <a:xfrm>
                <a:off x="9579949" y="5624860"/>
                <a:ext cx="48346" cy="48346"/>
              </a:xfrm>
              <a:custGeom>
                <a:avLst/>
                <a:gdLst>
                  <a:gd name="connsiteX0" fmla="*/ 0 w 38100"/>
                  <a:gd name="connsiteY0" fmla="*/ 47053 h 38100"/>
                  <a:gd name="connsiteX1" fmla="*/ 46768 w 38100"/>
                  <a:gd name="connsiteY1" fmla="*/ 0 h 38100"/>
                </a:gdLst>
                <a:ahLst/>
                <a:cxnLst>
                  <a:cxn ang="0">
                    <a:pos x="connsiteX0" y="connsiteY0"/>
                  </a:cxn>
                  <a:cxn ang="0">
                    <a:pos x="connsiteX1" y="connsiteY1"/>
                  </a:cxn>
                </a:cxnLst>
                <a:rect l="l" t="t" r="r" b="b"/>
                <a:pathLst>
                  <a:path w="38100" h="38100">
                    <a:moveTo>
                      <a:pt x="0" y="47053"/>
                    </a:moveTo>
                    <a:cubicBezTo>
                      <a:pt x="2381" y="22289"/>
                      <a:pt x="22003" y="2477"/>
                      <a:pt x="46768" y="0"/>
                    </a:cubicBezTo>
                  </a:path>
                </a:pathLst>
              </a:custGeom>
              <a:noFill/>
              <a:ln w="19050" cap="rnd">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sp>
            <p:nvSpPr>
              <p:cNvPr id="44" name="Freeform: Shape 260">
                <a:extLst>
                  <a:ext uri="{FF2B5EF4-FFF2-40B4-BE49-F238E27FC236}">
                    <a16:creationId xmlns:a16="http://schemas.microsoft.com/office/drawing/2014/main" id="{4E12B326-32CA-4429-B742-27508AC2D508}"/>
                  </a:ext>
                </a:extLst>
              </p:cNvPr>
              <p:cNvSpPr/>
              <p:nvPr/>
            </p:nvSpPr>
            <p:spPr>
              <a:xfrm>
                <a:off x="9733204" y="5765911"/>
                <a:ext cx="72519" cy="72519"/>
              </a:xfrm>
              <a:custGeom>
                <a:avLst/>
                <a:gdLst>
                  <a:gd name="connsiteX0" fmla="*/ 0 w 57150"/>
                  <a:gd name="connsiteY0" fmla="*/ 0 h 57150"/>
                  <a:gd name="connsiteX1" fmla="*/ 60008 w 57150"/>
                  <a:gd name="connsiteY1" fmla="*/ 60008 h 57150"/>
                </a:gdLst>
                <a:ahLst/>
                <a:cxnLst>
                  <a:cxn ang="0">
                    <a:pos x="connsiteX0" y="connsiteY0"/>
                  </a:cxn>
                  <a:cxn ang="0">
                    <a:pos x="connsiteX1" y="connsiteY1"/>
                  </a:cxn>
                </a:cxnLst>
                <a:rect l="l" t="t" r="r" b="b"/>
                <a:pathLst>
                  <a:path w="57150" h="57150">
                    <a:moveTo>
                      <a:pt x="0" y="0"/>
                    </a:moveTo>
                    <a:lnTo>
                      <a:pt x="60008" y="60008"/>
                    </a:lnTo>
                  </a:path>
                </a:pathLst>
              </a:custGeom>
              <a:ln w="19050" cap="rnd">
                <a:solidFill>
                  <a:srgbClr val="026CB6"/>
                </a:solidFill>
                <a:prstDash val="solid"/>
                <a:miter/>
              </a:ln>
            </p:spPr>
            <p:txBody>
              <a:bodyPr rtlCol="0" anchor="ctr"/>
              <a:lstStyle/>
              <a:p>
                <a:pPr defTabSz="685800">
                  <a:defRPr/>
                </a:pPr>
                <a:endParaRPr lang="en-GB" sz="1400">
                  <a:solidFill>
                    <a:prstClr val="black"/>
                  </a:solidFill>
                  <a:latin typeface="Arial" panose="020B0604020202020204"/>
                </a:endParaRPr>
              </a:p>
            </p:txBody>
          </p:sp>
        </p:grpSp>
        <p:sp>
          <p:nvSpPr>
            <p:cNvPr id="26" name="Freeform: Shape 257">
              <a:extLst>
                <a:ext uri="{FF2B5EF4-FFF2-40B4-BE49-F238E27FC236}">
                  <a16:creationId xmlns:a16="http://schemas.microsoft.com/office/drawing/2014/main" id="{D366191A-3978-4FBE-8D7F-342183D3A3DA}"/>
                </a:ext>
              </a:extLst>
            </p:cNvPr>
            <p:cNvSpPr/>
            <p:nvPr/>
          </p:nvSpPr>
          <p:spPr>
            <a:xfrm>
              <a:off x="4200342" y="3774956"/>
              <a:ext cx="176389" cy="49270"/>
            </a:xfrm>
            <a:custGeom>
              <a:avLst/>
              <a:gdLst>
                <a:gd name="connsiteX0" fmla="*/ 171450 w 171450"/>
                <a:gd name="connsiteY0" fmla="*/ 0 h 0"/>
                <a:gd name="connsiteX1" fmla="*/ 0 w 171450"/>
                <a:gd name="connsiteY1" fmla="*/ 0 h 0"/>
              </a:gdLst>
              <a:ahLst/>
              <a:cxnLst>
                <a:cxn ang="0">
                  <a:pos x="connsiteX0" y="connsiteY0"/>
                </a:cxn>
                <a:cxn ang="0">
                  <a:pos x="connsiteX1" y="connsiteY1"/>
                </a:cxn>
              </a:cxnLst>
              <a:rect l="l" t="t" r="r" b="b"/>
              <a:pathLst>
                <a:path w="171450">
                  <a:moveTo>
                    <a:pt x="171450" y="0"/>
                  </a:moveTo>
                  <a:lnTo>
                    <a:pt x="0" y="0"/>
                  </a:lnTo>
                </a:path>
              </a:pathLst>
            </a:custGeom>
            <a:ln w="19050" cap="flat">
              <a:solidFill>
                <a:srgbClr val="026CB6"/>
              </a:solidFill>
              <a:prstDash val="solid"/>
              <a:round/>
            </a:ln>
          </p:spPr>
          <p:txBody>
            <a:bodyPr rtlCol="0" anchor="ctr"/>
            <a:lstStyle/>
            <a:p>
              <a:pPr defTabSz="685800">
                <a:defRPr/>
              </a:pPr>
              <a:endParaRPr lang="en-GB" sz="1400">
                <a:solidFill>
                  <a:prstClr val="black"/>
                </a:solidFill>
                <a:latin typeface="Arial" panose="020B0604020202020204"/>
              </a:endParaRPr>
            </a:p>
          </p:txBody>
        </p:sp>
      </p:grpSp>
      <p:sp>
        <p:nvSpPr>
          <p:cNvPr id="45" name="Hexagon 44">
            <a:extLst>
              <a:ext uri="{FF2B5EF4-FFF2-40B4-BE49-F238E27FC236}">
                <a16:creationId xmlns:a16="http://schemas.microsoft.com/office/drawing/2014/main" id="{BEA0105A-21DC-4939-B5D8-DB2EC7A74BCA}"/>
              </a:ext>
            </a:extLst>
          </p:cNvPr>
          <p:cNvSpPr/>
          <p:nvPr/>
        </p:nvSpPr>
        <p:spPr>
          <a:xfrm>
            <a:off x="6993082" y="2999039"/>
            <a:ext cx="956398" cy="823757"/>
          </a:xfrm>
          <a:prstGeom prst="hexagon">
            <a:avLst/>
          </a:prstGeom>
          <a:solidFill>
            <a:schemeClr val="accent4">
              <a:lumMod val="20000"/>
              <a:lumOff val="80000"/>
            </a:schemeClr>
          </a:solidFill>
          <a:ln>
            <a:noFill/>
          </a:ln>
          <a:effectLst/>
        </p:spPr>
        <p:txBody>
          <a:bodyPr wrap="square" lIns="135000" tIns="135000" rIns="135000" bIns="135000" rtlCol="0" anchor="ctr" anchorCtr="0">
            <a:noAutofit/>
          </a:bodyPr>
          <a:lstStyle/>
          <a:p>
            <a:endParaRPr lang="en-GB" sz="1200" spc="84">
              <a:solidFill>
                <a:srgbClr val="4D4D4D"/>
              </a:solidFill>
            </a:endParaRPr>
          </a:p>
        </p:txBody>
      </p:sp>
      <p:sp>
        <p:nvSpPr>
          <p:cNvPr id="46" name="Hexagon 45">
            <a:extLst>
              <a:ext uri="{FF2B5EF4-FFF2-40B4-BE49-F238E27FC236}">
                <a16:creationId xmlns:a16="http://schemas.microsoft.com/office/drawing/2014/main" id="{04A35532-A6DB-4980-B1DD-1A809BDD11D4}"/>
              </a:ext>
            </a:extLst>
          </p:cNvPr>
          <p:cNvSpPr/>
          <p:nvPr/>
        </p:nvSpPr>
        <p:spPr>
          <a:xfrm>
            <a:off x="8800389" y="2999039"/>
            <a:ext cx="956398" cy="823757"/>
          </a:xfrm>
          <a:prstGeom prst="hexagon">
            <a:avLst/>
          </a:prstGeom>
          <a:solidFill>
            <a:schemeClr val="accent4">
              <a:lumMod val="20000"/>
              <a:lumOff val="80000"/>
            </a:schemeClr>
          </a:solidFill>
          <a:ln>
            <a:noFill/>
          </a:ln>
          <a:effectLst/>
        </p:spPr>
        <p:txBody>
          <a:bodyPr wrap="square" lIns="135000" tIns="135000" rIns="135000" bIns="135000" rtlCol="0" anchor="ctr" anchorCtr="0">
            <a:noAutofit/>
          </a:bodyPr>
          <a:lstStyle/>
          <a:p>
            <a:endParaRPr lang="en-GB" sz="1200" spc="84">
              <a:solidFill>
                <a:srgbClr val="4D4D4D"/>
              </a:solidFill>
            </a:endParaRPr>
          </a:p>
        </p:txBody>
      </p:sp>
      <p:pic>
        <p:nvPicPr>
          <p:cNvPr id="47" name="Graphic 46">
            <a:extLst>
              <a:ext uri="{FF2B5EF4-FFF2-40B4-BE49-F238E27FC236}">
                <a16:creationId xmlns:a16="http://schemas.microsoft.com/office/drawing/2014/main" id="{535C7664-4193-4163-B393-C8C9FDFD6D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95159" y="3187588"/>
            <a:ext cx="358264" cy="464773"/>
          </a:xfrm>
          <a:prstGeom prst="rect">
            <a:avLst/>
          </a:prstGeom>
        </p:spPr>
      </p:pic>
      <p:grpSp>
        <p:nvGrpSpPr>
          <p:cNvPr id="48" name="Group 47">
            <a:extLst>
              <a:ext uri="{FF2B5EF4-FFF2-40B4-BE49-F238E27FC236}">
                <a16:creationId xmlns:a16="http://schemas.microsoft.com/office/drawing/2014/main" id="{3E6A680A-5425-4B57-9E5A-DDD303161C1C}"/>
              </a:ext>
            </a:extLst>
          </p:cNvPr>
          <p:cNvGrpSpPr/>
          <p:nvPr/>
        </p:nvGrpSpPr>
        <p:grpSpPr>
          <a:xfrm>
            <a:off x="9009450" y="3233827"/>
            <a:ext cx="538277" cy="372293"/>
            <a:chOff x="8854985" y="1713218"/>
            <a:chExt cx="480885" cy="332598"/>
          </a:xfrm>
        </p:grpSpPr>
        <p:sp>
          <p:nvSpPr>
            <p:cNvPr id="49" name="Freeform: Shape 94">
              <a:extLst>
                <a:ext uri="{FF2B5EF4-FFF2-40B4-BE49-F238E27FC236}">
                  <a16:creationId xmlns:a16="http://schemas.microsoft.com/office/drawing/2014/main" id="{E6999E0E-28DD-4A36-AD9D-8F1D382E54EC}"/>
                </a:ext>
              </a:extLst>
            </p:cNvPr>
            <p:cNvSpPr/>
            <p:nvPr/>
          </p:nvSpPr>
          <p:spPr>
            <a:xfrm>
              <a:off x="8996592" y="1713218"/>
              <a:ext cx="339278" cy="190844"/>
            </a:xfrm>
            <a:custGeom>
              <a:avLst/>
              <a:gdLst>
                <a:gd name="connsiteX0" fmla="*/ 215683 w 304800"/>
                <a:gd name="connsiteY0" fmla="*/ 0 h 171450"/>
                <a:gd name="connsiteX1" fmla="*/ 177774 w 304800"/>
                <a:gd name="connsiteY1" fmla="*/ 31242 h 171450"/>
                <a:gd name="connsiteX2" fmla="*/ 111384 w 304800"/>
                <a:gd name="connsiteY2" fmla="*/ 8668 h 171450"/>
                <a:gd name="connsiteX3" fmla="*/ 1085 w 304800"/>
                <a:gd name="connsiteY3" fmla="*/ 47435 h 171450"/>
                <a:gd name="connsiteX4" fmla="*/ 48519 w 304800"/>
                <a:gd name="connsiteY4" fmla="*/ 82106 h 171450"/>
                <a:gd name="connsiteX5" fmla="*/ 126434 w 304800"/>
                <a:gd name="connsiteY5" fmla="*/ 76105 h 171450"/>
                <a:gd name="connsiteX6" fmla="*/ 225685 w 304800"/>
                <a:gd name="connsiteY6" fmla="*/ 174974 h 171450"/>
                <a:gd name="connsiteX7" fmla="*/ 310838 w 304800"/>
                <a:gd name="connsiteY7" fmla="*/ 952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71450">
                  <a:moveTo>
                    <a:pt x="215683" y="0"/>
                  </a:moveTo>
                  <a:cubicBezTo>
                    <a:pt x="215683" y="0"/>
                    <a:pt x="181393" y="30766"/>
                    <a:pt x="177774" y="31242"/>
                  </a:cubicBezTo>
                  <a:cubicBezTo>
                    <a:pt x="167391" y="32861"/>
                    <a:pt x="120719" y="10954"/>
                    <a:pt x="111384" y="8668"/>
                  </a:cubicBezTo>
                  <a:cubicBezTo>
                    <a:pt x="101955" y="6286"/>
                    <a:pt x="8038" y="36195"/>
                    <a:pt x="1085" y="47435"/>
                  </a:cubicBezTo>
                  <a:cubicBezTo>
                    <a:pt x="-5868" y="58769"/>
                    <a:pt x="21849" y="85439"/>
                    <a:pt x="48519" y="82106"/>
                  </a:cubicBezTo>
                  <a:cubicBezTo>
                    <a:pt x="75189" y="78677"/>
                    <a:pt x="114909" y="64484"/>
                    <a:pt x="126434" y="76105"/>
                  </a:cubicBezTo>
                  <a:cubicBezTo>
                    <a:pt x="145198" y="94869"/>
                    <a:pt x="199872" y="152210"/>
                    <a:pt x="225685" y="174974"/>
                  </a:cubicBezTo>
                  <a:cubicBezTo>
                    <a:pt x="247306" y="194119"/>
                    <a:pt x="310838" y="95250"/>
                    <a:pt x="310838" y="95250"/>
                  </a:cubicBezTo>
                </a:path>
              </a:pathLst>
            </a:custGeom>
            <a:noFill/>
            <a:ln w="19050" cap="flat">
              <a:solidFill>
                <a:schemeClr val="accent1"/>
              </a:solidFill>
              <a:prstDash val="solid"/>
              <a:round/>
            </a:ln>
          </p:spPr>
          <p:txBody>
            <a:bodyPr rtlCol="0" anchor="ctr"/>
            <a:lstStyle/>
            <a:p>
              <a:pPr defTabSz="685800">
                <a:defRPr/>
              </a:pPr>
              <a:endParaRPr lang="en-GB" sz="2100">
                <a:solidFill>
                  <a:prstClr val="black"/>
                </a:solidFill>
                <a:latin typeface="Arial" panose="020B0604020202020204"/>
              </a:endParaRPr>
            </a:p>
          </p:txBody>
        </p:sp>
        <p:sp>
          <p:nvSpPr>
            <p:cNvPr id="50" name="Freeform: Shape 95">
              <a:extLst>
                <a:ext uri="{FF2B5EF4-FFF2-40B4-BE49-F238E27FC236}">
                  <a16:creationId xmlns:a16="http://schemas.microsoft.com/office/drawing/2014/main" id="{5FA2F1F6-6659-4942-AC1C-8A0620BE1426}"/>
                </a:ext>
              </a:extLst>
            </p:cNvPr>
            <p:cNvSpPr/>
            <p:nvPr/>
          </p:nvSpPr>
          <p:spPr>
            <a:xfrm>
              <a:off x="9074349" y="1987503"/>
              <a:ext cx="31807" cy="31807"/>
            </a:xfrm>
            <a:custGeom>
              <a:avLst/>
              <a:gdLst>
                <a:gd name="connsiteX0" fmla="*/ 30861 w 28575"/>
                <a:gd name="connsiteY0" fmla="*/ 31337 h 28575"/>
                <a:gd name="connsiteX1" fmla="*/ 0 w 28575"/>
                <a:gd name="connsiteY1" fmla="*/ 0 h 28575"/>
              </a:gdLst>
              <a:ahLst/>
              <a:cxnLst>
                <a:cxn ang="0">
                  <a:pos x="connsiteX0" y="connsiteY0"/>
                </a:cxn>
                <a:cxn ang="0">
                  <a:pos x="connsiteX1" y="connsiteY1"/>
                </a:cxn>
              </a:cxnLst>
              <a:rect l="l" t="t" r="r" b="b"/>
              <a:pathLst>
                <a:path w="28575" h="28575">
                  <a:moveTo>
                    <a:pt x="30861" y="31337"/>
                  </a:moveTo>
                  <a:lnTo>
                    <a:pt x="0" y="0"/>
                  </a:lnTo>
                </a:path>
              </a:pathLst>
            </a:custGeom>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1" name="Freeform: Shape 96">
              <a:extLst>
                <a:ext uri="{FF2B5EF4-FFF2-40B4-BE49-F238E27FC236}">
                  <a16:creationId xmlns:a16="http://schemas.microsoft.com/office/drawing/2014/main" id="{D7E8A938-F9C7-45F4-86CA-2260BF533D56}"/>
                </a:ext>
              </a:extLst>
            </p:cNvPr>
            <p:cNvSpPr/>
            <p:nvPr/>
          </p:nvSpPr>
          <p:spPr>
            <a:xfrm>
              <a:off x="9105415" y="1938625"/>
              <a:ext cx="53012" cy="63615"/>
            </a:xfrm>
            <a:custGeom>
              <a:avLst/>
              <a:gdLst>
                <a:gd name="connsiteX0" fmla="*/ 54102 w 47625"/>
                <a:gd name="connsiteY0" fmla="*/ 58293 h 57150"/>
                <a:gd name="connsiteX1" fmla="*/ 0 w 47625"/>
                <a:gd name="connsiteY1" fmla="*/ 0 h 57150"/>
              </a:gdLst>
              <a:ahLst/>
              <a:cxnLst>
                <a:cxn ang="0">
                  <a:pos x="connsiteX0" y="connsiteY0"/>
                </a:cxn>
                <a:cxn ang="0">
                  <a:pos x="connsiteX1" y="connsiteY1"/>
                </a:cxn>
              </a:cxnLst>
              <a:rect l="l" t="t" r="r" b="b"/>
              <a:pathLst>
                <a:path w="47625" h="57150">
                  <a:moveTo>
                    <a:pt x="54102" y="58293"/>
                  </a:moveTo>
                  <a:lnTo>
                    <a:pt x="0" y="0"/>
                  </a:lnTo>
                </a:path>
              </a:pathLst>
            </a:custGeom>
            <a:ln w="19050" cap="flat">
              <a:solidFill>
                <a:schemeClr val="accent1"/>
              </a:solidFill>
              <a:prstDash val="solid"/>
              <a:round/>
            </a:ln>
          </p:spPr>
          <p:txBody>
            <a:bodyPr rtlCol="0" anchor="ctr"/>
            <a:lstStyle/>
            <a:p>
              <a:pPr defTabSz="685800">
                <a:defRPr/>
              </a:pPr>
              <a:endParaRPr lang="en-GB" sz="2100">
                <a:solidFill>
                  <a:prstClr val="black"/>
                </a:solidFill>
                <a:latin typeface="Arial" panose="020B0604020202020204"/>
              </a:endParaRPr>
            </a:p>
          </p:txBody>
        </p:sp>
        <p:sp>
          <p:nvSpPr>
            <p:cNvPr id="52" name="Freeform: Shape 97">
              <a:extLst>
                <a:ext uri="{FF2B5EF4-FFF2-40B4-BE49-F238E27FC236}">
                  <a16:creationId xmlns:a16="http://schemas.microsoft.com/office/drawing/2014/main" id="{5BBB899F-A480-4580-9B05-362DCD2749A8}"/>
                </a:ext>
              </a:extLst>
            </p:cNvPr>
            <p:cNvSpPr/>
            <p:nvPr/>
          </p:nvSpPr>
          <p:spPr>
            <a:xfrm>
              <a:off x="9145916" y="1899397"/>
              <a:ext cx="63615" cy="63615"/>
            </a:xfrm>
            <a:custGeom>
              <a:avLst/>
              <a:gdLst>
                <a:gd name="connsiteX0" fmla="*/ 64199 w 57150"/>
                <a:gd name="connsiteY0" fmla="*/ 66485 h 57150"/>
                <a:gd name="connsiteX1" fmla="*/ 0 w 57150"/>
                <a:gd name="connsiteY1" fmla="*/ 0 h 57150"/>
              </a:gdLst>
              <a:ahLst/>
              <a:cxnLst>
                <a:cxn ang="0">
                  <a:pos x="connsiteX0" y="connsiteY0"/>
                </a:cxn>
                <a:cxn ang="0">
                  <a:pos x="connsiteX1" y="connsiteY1"/>
                </a:cxn>
              </a:cxnLst>
              <a:rect l="l" t="t" r="r" b="b"/>
              <a:pathLst>
                <a:path w="57150" h="57150">
                  <a:moveTo>
                    <a:pt x="64199" y="66485"/>
                  </a:moveTo>
                  <a:lnTo>
                    <a:pt x="0" y="0"/>
                  </a:lnTo>
                </a:path>
              </a:pathLst>
            </a:custGeom>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3" name="Freeform: Shape 98">
              <a:extLst>
                <a:ext uri="{FF2B5EF4-FFF2-40B4-BE49-F238E27FC236}">
                  <a16:creationId xmlns:a16="http://schemas.microsoft.com/office/drawing/2014/main" id="{8325504C-672C-4503-B6AB-DF40E2D2FC45}"/>
                </a:ext>
              </a:extLst>
            </p:cNvPr>
            <p:cNvSpPr/>
            <p:nvPr/>
          </p:nvSpPr>
          <p:spPr>
            <a:xfrm>
              <a:off x="8876031" y="1862966"/>
              <a:ext cx="159036" cy="159036"/>
            </a:xfrm>
            <a:custGeom>
              <a:avLst/>
              <a:gdLst>
                <a:gd name="connsiteX0" fmla="*/ 100155 w 142875"/>
                <a:gd name="connsiteY0" fmla="*/ 142933 h 142875"/>
                <a:gd name="connsiteX1" fmla="*/ 127111 w 142875"/>
                <a:gd name="connsiteY1" fmla="*/ 142933 h 142875"/>
                <a:gd name="connsiteX2" fmla="*/ 144066 w 142875"/>
                <a:gd name="connsiteY2" fmla="*/ 125979 h 142875"/>
                <a:gd name="connsiteX3" fmla="*/ 141018 w 142875"/>
                <a:gd name="connsiteY3" fmla="*/ 98642 h 142875"/>
                <a:gd name="connsiteX4" fmla="*/ 113681 w 142875"/>
                <a:gd name="connsiteY4" fmla="*/ 95594 h 142875"/>
                <a:gd name="connsiteX5" fmla="*/ 110633 w 142875"/>
                <a:gd name="connsiteY5" fmla="*/ 68257 h 142875"/>
                <a:gd name="connsiteX6" fmla="*/ 83296 w 142875"/>
                <a:gd name="connsiteY6" fmla="*/ 65209 h 142875"/>
                <a:gd name="connsiteX7" fmla="*/ 80248 w 142875"/>
                <a:gd name="connsiteY7" fmla="*/ 37872 h 142875"/>
                <a:gd name="connsiteX8" fmla="*/ 52911 w 142875"/>
                <a:gd name="connsiteY8" fmla="*/ 34824 h 142875"/>
                <a:gd name="connsiteX9" fmla="*/ 49863 w 142875"/>
                <a:gd name="connsiteY9" fmla="*/ 7488 h 142875"/>
                <a:gd name="connsiteX10" fmla="*/ 22527 w 142875"/>
                <a:gd name="connsiteY10" fmla="*/ 4440 h 142875"/>
                <a:gd name="connsiteX11" fmla="*/ 5572 w 142875"/>
                <a:gd name="connsiteY11" fmla="*/ 21394 h 142875"/>
                <a:gd name="connsiteX12" fmla="*/ 5572 w 142875"/>
                <a:gd name="connsiteY12" fmla="*/ 48350 h 142875"/>
                <a:gd name="connsiteX13" fmla="*/ 100155 w 142875"/>
                <a:gd name="connsiteY13" fmla="*/ 1429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 h="142875">
                  <a:moveTo>
                    <a:pt x="100155" y="142933"/>
                  </a:moveTo>
                  <a:cubicBezTo>
                    <a:pt x="107585" y="150363"/>
                    <a:pt x="119682" y="150363"/>
                    <a:pt x="127111" y="142933"/>
                  </a:cubicBezTo>
                  <a:lnTo>
                    <a:pt x="144066" y="125979"/>
                  </a:lnTo>
                  <a:cubicBezTo>
                    <a:pt x="151305" y="118740"/>
                    <a:pt x="149400" y="107024"/>
                    <a:pt x="141018" y="98642"/>
                  </a:cubicBezTo>
                  <a:cubicBezTo>
                    <a:pt x="132636" y="90260"/>
                    <a:pt x="120825" y="88450"/>
                    <a:pt x="113681" y="95594"/>
                  </a:cubicBezTo>
                  <a:cubicBezTo>
                    <a:pt x="120920" y="88355"/>
                    <a:pt x="119015" y="76639"/>
                    <a:pt x="110633" y="68257"/>
                  </a:cubicBezTo>
                  <a:cubicBezTo>
                    <a:pt x="102251" y="59875"/>
                    <a:pt x="90440" y="58065"/>
                    <a:pt x="83296" y="65209"/>
                  </a:cubicBezTo>
                  <a:cubicBezTo>
                    <a:pt x="90535" y="57970"/>
                    <a:pt x="88630" y="46254"/>
                    <a:pt x="80248" y="37872"/>
                  </a:cubicBezTo>
                  <a:cubicBezTo>
                    <a:pt x="71866" y="29490"/>
                    <a:pt x="60055" y="27681"/>
                    <a:pt x="52911" y="34824"/>
                  </a:cubicBezTo>
                  <a:cubicBezTo>
                    <a:pt x="60150" y="27585"/>
                    <a:pt x="58245" y="15870"/>
                    <a:pt x="49863" y="7488"/>
                  </a:cubicBezTo>
                  <a:cubicBezTo>
                    <a:pt x="41481" y="-894"/>
                    <a:pt x="29670" y="-2704"/>
                    <a:pt x="22527" y="4440"/>
                  </a:cubicBezTo>
                  <a:lnTo>
                    <a:pt x="5572" y="21394"/>
                  </a:lnTo>
                  <a:cubicBezTo>
                    <a:pt x="-1857" y="28824"/>
                    <a:pt x="-1857" y="40920"/>
                    <a:pt x="5572" y="48350"/>
                  </a:cubicBezTo>
                  <a:lnTo>
                    <a:pt x="100155" y="142933"/>
                  </a:lnTo>
                  <a:close/>
                </a:path>
              </a:pathLst>
            </a:custGeom>
            <a:noFill/>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4" name="Freeform: Shape 99">
              <a:extLst>
                <a:ext uri="{FF2B5EF4-FFF2-40B4-BE49-F238E27FC236}">
                  <a16:creationId xmlns:a16="http://schemas.microsoft.com/office/drawing/2014/main" id="{D37F2566-80F9-4589-A828-A4EEE794D295}"/>
                </a:ext>
              </a:extLst>
            </p:cNvPr>
            <p:cNvSpPr/>
            <p:nvPr/>
          </p:nvSpPr>
          <p:spPr>
            <a:xfrm>
              <a:off x="9026109" y="1907984"/>
              <a:ext cx="222651" cy="137832"/>
            </a:xfrm>
            <a:custGeom>
              <a:avLst/>
              <a:gdLst>
                <a:gd name="connsiteX0" fmla="*/ 0 w 200025"/>
                <a:gd name="connsiteY0" fmla="*/ 94774 h 123825"/>
                <a:gd name="connsiteX1" fmla="*/ 5905 w 200025"/>
                <a:gd name="connsiteY1" fmla="*/ 100775 h 123825"/>
                <a:gd name="connsiteX2" fmla="*/ 20479 w 200025"/>
                <a:gd name="connsiteY2" fmla="*/ 115348 h 123825"/>
                <a:gd name="connsiteX3" fmla="*/ 74104 w 200025"/>
                <a:gd name="connsiteY3" fmla="*/ 102775 h 123825"/>
                <a:gd name="connsiteX4" fmla="*/ 125254 w 200025"/>
                <a:gd name="connsiteY4" fmla="*/ 85820 h 123825"/>
                <a:gd name="connsiteX5" fmla="*/ 171736 w 200025"/>
                <a:gd name="connsiteY5" fmla="*/ 58769 h 123825"/>
                <a:gd name="connsiteX6" fmla="*/ 199168 w 200025"/>
                <a:gd name="connsiteY6"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123825">
                  <a:moveTo>
                    <a:pt x="0" y="94774"/>
                  </a:moveTo>
                  <a:lnTo>
                    <a:pt x="5905" y="100775"/>
                  </a:lnTo>
                  <a:lnTo>
                    <a:pt x="20479" y="115348"/>
                  </a:lnTo>
                  <a:cubicBezTo>
                    <a:pt x="42672" y="137541"/>
                    <a:pt x="63437" y="121253"/>
                    <a:pt x="74104" y="102775"/>
                  </a:cubicBezTo>
                  <a:cubicBezTo>
                    <a:pt x="94488" y="113252"/>
                    <a:pt x="117157" y="101632"/>
                    <a:pt x="125254" y="85820"/>
                  </a:cubicBezTo>
                  <a:cubicBezTo>
                    <a:pt x="150971" y="98488"/>
                    <a:pt x="173546" y="72200"/>
                    <a:pt x="171736" y="58769"/>
                  </a:cubicBezTo>
                  <a:cubicBezTo>
                    <a:pt x="199549" y="57150"/>
                    <a:pt x="218218" y="25527"/>
                    <a:pt x="199168" y="0"/>
                  </a:cubicBezTo>
                </a:path>
              </a:pathLst>
            </a:custGeom>
            <a:noFill/>
            <a:ln w="19050" cap="flat">
              <a:solidFill>
                <a:schemeClr val="accent1"/>
              </a:solidFill>
              <a:prstDash val="solid"/>
              <a:round/>
            </a:ln>
          </p:spPr>
          <p:txBody>
            <a:bodyPr rtlCol="0" anchor="ctr"/>
            <a:lstStyle/>
            <a:p>
              <a:pPr defTabSz="685800">
                <a:defRPr/>
              </a:pPr>
              <a:endParaRPr lang="en-GB" sz="2100">
                <a:solidFill>
                  <a:prstClr val="black"/>
                </a:solidFill>
                <a:latin typeface="Arial" panose="020B0604020202020204"/>
              </a:endParaRPr>
            </a:p>
          </p:txBody>
        </p:sp>
        <p:sp>
          <p:nvSpPr>
            <p:cNvPr id="55" name="Freeform: Shape 100">
              <a:extLst>
                <a:ext uri="{FF2B5EF4-FFF2-40B4-BE49-F238E27FC236}">
                  <a16:creationId xmlns:a16="http://schemas.microsoft.com/office/drawing/2014/main" id="{DB6EF04C-19C6-4BBC-858F-3ADD88058DCC}"/>
                </a:ext>
              </a:extLst>
            </p:cNvPr>
            <p:cNvSpPr/>
            <p:nvPr/>
          </p:nvSpPr>
          <p:spPr>
            <a:xfrm>
              <a:off x="8854985" y="1829845"/>
              <a:ext cx="31807" cy="42410"/>
            </a:xfrm>
            <a:custGeom>
              <a:avLst/>
              <a:gdLst>
                <a:gd name="connsiteX0" fmla="*/ 0 w 28575"/>
                <a:gd name="connsiteY0" fmla="*/ 0 h 38100"/>
                <a:gd name="connsiteX1" fmla="*/ 20383 w 28575"/>
                <a:gd name="connsiteY1" fmla="*/ 21050 h 38100"/>
                <a:gd name="connsiteX2" fmla="*/ 32766 w 28575"/>
                <a:gd name="connsiteY2" fmla="*/ 42863 h 38100"/>
              </a:gdLst>
              <a:ahLst/>
              <a:cxnLst>
                <a:cxn ang="0">
                  <a:pos x="connsiteX0" y="connsiteY0"/>
                </a:cxn>
                <a:cxn ang="0">
                  <a:pos x="connsiteX1" y="connsiteY1"/>
                </a:cxn>
                <a:cxn ang="0">
                  <a:pos x="connsiteX2" y="connsiteY2"/>
                </a:cxn>
              </a:cxnLst>
              <a:rect l="l" t="t" r="r" b="b"/>
              <a:pathLst>
                <a:path w="28575" h="38100">
                  <a:moveTo>
                    <a:pt x="0" y="0"/>
                  </a:moveTo>
                  <a:lnTo>
                    <a:pt x="20383" y="21050"/>
                  </a:lnTo>
                  <a:cubicBezTo>
                    <a:pt x="22574" y="28480"/>
                    <a:pt x="27527" y="36481"/>
                    <a:pt x="32766" y="42863"/>
                  </a:cubicBezTo>
                </a:path>
              </a:pathLst>
            </a:custGeom>
            <a:noFill/>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6" name="Freeform: Shape 101">
              <a:extLst>
                <a:ext uri="{FF2B5EF4-FFF2-40B4-BE49-F238E27FC236}">
                  <a16:creationId xmlns:a16="http://schemas.microsoft.com/office/drawing/2014/main" id="{C1D8CE6E-83CE-4588-A9BD-BAE5EC517B57}"/>
                </a:ext>
              </a:extLst>
            </p:cNvPr>
            <p:cNvSpPr/>
            <p:nvPr/>
          </p:nvSpPr>
          <p:spPr>
            <a:xfrm>
              <a:off x="8961009" y="1726152"/>
              <a:ext cx="31807" cy="31807"/>
            </a:xfrm>
            <a:custGeom>
              <a:avLst/>
              <a:gdLst>
                <a:gd name="connsiteX0" fmla="*/ 34290 w 28575"/>
                <a:gd name="connsiteY0" fmla="*/ 34290 h 28575"/>
                <a:gd name="connsiteX1" fmla="*/ 0 w 28575"/>
                <a:gd name="connsiteY1" fmla="*/ 0 h 28575"/>
              </a:gdLst>
              <a:ahLst/>
              <a:cxnLst>
                <a:cxn ang="0">
                  <a:pos x="connsiteX0" y="connsiteY0"/>
                </a:cxn>
                <a:cxn ang="0">
                  <a:pos x="connsiteX1" y="connsiteY1"/>
                </a:cxn>
              </a:cxnLst>
              <a:rect l="l" t="t" r="r" b="b"/>
              <a:pathLst>
                <a:path w="28575" h="28575">
                  <a:moveTo>
                    <a:pt x="34290" y="34290"/>
                  </a:moveTo>
                  <a:lnTo>
                    <a:pt x="0" y="0"/>
                  </a:lnTo>
                </a:path>
              </a:pathLst>
            </a:custGeom>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7" name="Freeform: Shape 103">
              <a:extLst>
                <a:ext uri="{FF2B5EF4-FFF2-40B4-BE49-F238E27FC236}">
                  <a16:creationId xmlns:a16="http://schemas.microsoft.com/office/drawing/2014/main" id="{6594CCB8-733A-4711-9393-19D666FACE5E}"/>
                </a:ext>
              </a:extLst>
            </p:cNvPr>
            <p:cNvSpPr/>
            <p:nvPr/>
          </p:nvSpPr>
          <p:spPr>
            <a:xfrm>
              <a:off x="8901530" y="1901729"/>
              <a:ext cx="31807" cy="31807"/>
            </a:xfrm>
            <a:custGeom>
              <a:avLst/>
              <a:gdLst>
                <a:gd name="connsiteX0" fmla="*/ 29909 w 28575"/>
                <a:gd name="connsiteY0" fmla="*/ 0 h 28575"/>
                <a:gd name="connsiteX1" fmla="*/ 0 w 28575"/>
                <a:gd name="connsiteY1" fmla="*/ 30861 h 28575"/>
              </a:gdLst>
              <a:ahLst/>
              <a:cxnLst>
                <a:cxn ang="0">
                  <a:pos x="connsiteX0" y="connsiteY0"/>
                </a:cxn>
                <a:cxn ang="0">
                  <a:pos x="connsiteX1" y="connsiteY1"/>
                </a:cxn>
              </a:cxnLst>
              <a:rect l="l" t="t" r="r" b="b"/>
              <a:pathLst>
                <a:path w="28575" h="28575">
                  <a:moveTo>
                    <a:pt x="29909" y="0"/>
                  </a:moveTo>
                  <a:lnTo>
                    <a:pt x="0" y="30861"/>
                  </a:lnTo>
                </a:path>
              </a:pathLst>
            </a:custGeom>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sp>
          <p:nvSpPr>
            <p:cNvPr id="58" name="Freeform: Shape 104">
              <a:extLst>
                <a:ext uri="{FF2B5EF4-FFF2-40B4-BE49-F238E27FC236}">
                  <a16:creationId xmlns:a16="http://schemas.microsoft.com/office/drawing/2014/main" id="{7DC77268-6434-4E87-8B12-B5DABD670609}"/>
                </a:ext>
              </a:extLst>
            </p:cNvPr>
            <p:cNvSpPr/>
            <p:nvPr/>
          </p:nvSpPr>
          <p:spPr>
            <a:xfrm>
              <a:off x="8935458" y="1935551"/>
              <a:ext cx="31807" cy="31807"/>
            </a:xfrm>
            <a:custGeom>
              <a:avLst/>
              <a:gdLst>
                <a:gd name="connsiteX0" fmla="*/ 29908 w 28575"/>
                <a:gd name="connsiteY0" fmla="*/ 0 h 28575"/>
                <a:gd name="connsiteX1" fmla="*/ 0 w 28575"/>
                <a:gd name="connsiteY1" fmla="*/ 30861 h 28575"/>
              </a:gdLst>
              <a:ahLst/>
              <a:cxnLst>
                <a:cxn ang="0">
                  <a:pos x="connsiteX0" y="connsiteY0"/>
                </a:cxn>
                <a:cxn ang="0">
                  <a:pos x="connsiteX1" y="connsiteY1"/>
                </a:cxn>
              </a:cxnLst>
              <a:rect l="l" t="t" r="r" b="b"/>
              <a:pathLst>
                <a:path w="28575" h="28575">
                  <a:moveTo>
                    <a:pt x="29908" y="0"/>
                  </a:moveTo>
                  <a:lnTo>
                    <a:pt x="0" y="30861"/>
                  </a:lnTo>
                </a:path>
              </a:pathLst>
            </a:custGeom>
            <a:ln w="19050" cap="flat">
              <a:solidFill>
                <a:schemeClr val="accent1"/>
              </a:solidFill>
              <a:prstDash val="solid"/>
              <a:round/>
            </a:ln>
          </p:spPr>
          <p:txBody>
            <a:bodyPr rtlCol="0" anchor="ctr"/>
            <a:lstStyle/>
            <a:p>
              <a:pPr defTabSz="685800">
                <a:defRPr/>
              </a:pPr>
              <a:endParaRPr lang="en-GB" sz="2100">
                <a:solidFill>
                  <a:prstClr val="black"/>
                </a:solidFill>
                <a:latin typeface="Arial" panose="020B0604020202020204"/>
              </a:endParaRPr>
            </a:p>
          </p:txBody>
        </p:sp>
        <p:sp>
          <p:nvSpPr>
            <p:cNvPr id="59" name="Freeform: Shape 105">
              <a:extLst>
                <a:ext uri="{FF2B5EF4-FFF2-40B4-BE49-F238E27FC236}">
                  <a16:creationId xmlns:a16="http://schemas.microsoft.com/office/drawing/2014/main" id="{7277849A-43CC-411A-8EEB-8411AE39E9B5}"/>
                </a:ext>
              </a:extLst>
            </p:cNvPr>
            <p:cNvSpPr/>
            <p:nvPr/>
          </p:nvSpPr>
          <p:spPr>
            <a:xfrm>
              <a:off x="8969280" y="1969373"/>
              <a:ext cx="31807" cy="31807"/>
            </a:xfrm>
            <a:custGeom>
              <a:avLst/>
              <a:gdLst>
                <a:gd name="connsiteX0" fmla="*/ 29909 w 28575"/>
                <a:gd name="connsiteY0" fmla="*/ 0 h 28575"/>
                <a:gd name="connsiteX1" fmla="*/ 0 w 28575"/>
                <a:gd name="connsiteY1" fmla="*/ 30956 h 28575"/>
              </a:gdLst>
              <a:ahLst/>
              <a:cxnLst>
                <a:cxn ang="0">
                  <a:pos x="connsiteX0" y="connsiteY0"/>
                </a:cxn>
                <a:cxn ang="0">
                  <a:pos x="connsiteX1" y="connsiteY1"/>
                </a:cxn>
              </a:cxnLst>
              <a:rect l="l" t="t" r="r" b="b"/>
              <a:pathLst>
                <a:path w="28575" h="28575">
                  <a:moveTo>
                    <a:pt x="29909" y="0"/>
                  </a:moveTo>
                  <a:lnTo>
                    <a:pt x="0" y="30956"/>
                  </a:lnTo>
                </a:path>
              </a:pathLst>
            </a:custGeom>
            <a:ln w="19050" cap="flat">
              <a:solidFill>
                <a:schemeClr val="accent1"/>
              </a:solidFill>
              <a:prstDash val="solid"/>
              <a:round/>
            </a:ln>
          </p:spPr>
          <p:txBody>
            <a:bodyPr rtlCol="0" anchor="ctr"/>
            <a:lstStyle/>
            <a:p>
              <a:pPr defTabSz="685800">
                <a:defRPr/>
              </a:pPr>
              <a:endParaRPr lang="en-GB" sz="1400">
                <a:solidFill>
                  <a:prstClr val="black"/>
                </a:solidFill>
                <a:latin typeface="Arial" panose="020B0604020202020204"/>
              </a:endParaRPr>
            </a:p>
          </p:txBody>
        </p:sp>
      </p:grpSp>
      <p:sp>
        <p:nvSpPr>
          <p:cNvPr id="12" name="Slide Number Placeholder 11">
            <a:extLst>
              <a:ext uri="{FF2B5EF4-FFF2-40B4-BE49-F238E27FC236}">
                <a16:creationId xmlns:a16="http://schemas.microsoft.com/office/drawing/2014/main" id="{19976B07-FBBA-419B-97AD-0A8CDEFE355D}"/>
              </a:ext>
            </a:extLst>
          </p:cNvPr>
          <p:cNvSpPr>
            <a:spLocks noGrp="1"/>
          </p:cNvSpPr>
          <p:nvPr>
            <p:ph type="sldNum" sz="quarter" idx="12"/>
          </p:nvPr>
        </p:nvSpPr>
        <p:spPr/>
        <p:txBody>
          <a:bodyPr/>
          <a:lstStyle/>
          <a:p>
            <a:fld id="{841395F3-AE3B-154C-BDAA-968DA665FDBB}" type="slidenum">
              <a:rPr lang="en-US" smtClean="0"/>
              <a:pPr/>
              <a:t>3</a:t>
            </a:fld>
            <a:endParaRPr lang="en-US"/>
          </a:p>
        </p:txBody>
      </p:sp>
    </p:spTree>
    <p:extLst>
      <p:ext uri="{BB962C8B-B14F-4D97-AF65-F5344CB8AC3E}">
        <p14:creationId xmlns:p14="http://schemas.microsoft.com/office/powerpoint/2010/main" val="1422513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49" y="3736514"/>
            <a:ext cx="8691936" cy="2118517"/>
          </a:xfrm>
        </p:spPr>
        <p:txBody>
          <a:bodyPr/>
          <a:lstStyle/>
          <a:p>
            <a:pPr marL="571500" indent="-571500">
              <a:spcBef>
                <a:spcPts val="800"/>
              </a:spcBef>
              <a:buFont typeface="Arial" panose="020B0604020202020204" pitchFamily="34" charset="0"/>
              <a:buChar char="•"/>
            </a:pPr>
            <a:r>
              <a:rPr lang="en-US" dirty="0"/>
              <a:t>Current Guidance on Safety Reporting</a:t>
            </a:r>
          </a:p>
        </p:txBody>
      </p:sp>
    </p:spTree>
    <p:extLst>
      <p:ext uri="{BB962C8B-B14F-4D97-AF65-F5344CB8AC3E}">
        <p14:creationId xmlns:p14="http://schemas.microsoft.com/office/powerpoint/2010/main" val="114712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49940" y="242315"/>
            <a:ext cx="827531" cy="743712"/>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78663" y="331419"/>
            <a:ext cx="10133965" cy="321242"/>
          </a:xfrm>
          <a:prstGeom prst="rect">
            <a:avLst/>
          </a:prstGeom>
        </p:spPr>
        <p:txBody>
          <a:bodyPr vert="horz" wrap="square" lIns="0" tIns="13335" rIns="0" bIns="0" rtlCol="0">
            <a:spAutoFit/>
          </a:bodyPr>
          <a:lstStyle/>
          <a:p>
            <a:pPr marL="12700">
              <a:lnSpc>
                <a:spcPct val="100000"/>
              </a:lnSpc>
              <a:spcBef>
                <a:spcPts val="105"/>
              </a:spcBef>
            </a:pPr>
            <a:r>
              <a:rPr sz="2000" b="0" dirty="0">
                <a:solidFill>
                  <a:schemeClr val="accent1"/>
                </a:solidFill>
                <a:latin typeface="Roboto Medium" panose="02000000000000000000" pitchFamily="2" charset="0"/>
                <a:ea typeface="Roboto Medium" panose="02000000000000000000" pitchFamily="2" charset="0"/>
                <a:cs typeface="+mj-cs"/>
              </a:rPr>
              <a:t>Unblinding of Safety Data and Implications for Trial Integrity</a:t>
            </a:r>
          </a:p>
        </p:txBody>
      </p:sp>
      <p:sp>
        <p:nvSpPr>
          <p:cNvPr id="4" name="object 4"/>
          <p:cNvSpPr txBox="1"/>
          <p:nvPr/>
        </p:nvSpPr>
        <p:spPr>
          <a:xfrm>
            <a:off x="1475078" y="986027"/>
            <a:ext cx="8336915" cy="4993005"/>
          </a:xfrm>
          <a:prstGeom prst="rect">
            <a:avLst/>
          </a:prstGeom>
        </p:spPr>
        <p:txBody>
          <a:bodyPr vert="horz" wrap="square" lIns="0" tIns="12065" rIns="0" bIns="0" rtlCol="0">
            <a:spAutoFit/>
          </a:bodyPr>
          <a:lstStyle/>
          <a:p>
            <a:pPr marL="355600" indent="-342900">
              <a:lnSpc>
                <a:spcPct val="100000"/>
              </a:lnSpc>
              <a:spcBef>
                <a:spcPts val="95"/>
              </a:spcBef>
              <a:buFont typeface="Arial"/>
              <a:buChar char="•"/>
              <a:tabLst>
                <a:tab pos="354965" algn="l"/>
                <a:tab pos="355600" algn="l"/>
              </a:tabLst>
            </a:pPr>
            <a:r>
              <a:rPr sz="2200" b="1" spc="-10" dirty="0">
                <a:cs typeface="Carlito"/>
              </a:rPr>
              <a:t>The </a:t>
            </a:r>
            <a:r>
              <a:rPr sz="2200" b="1" spc="-5" dirty="0">
                <a:solidFill>
                  <a:srgbClr val="007BB9"/>
                </a:solidFill>
                <a:cs typeface="Carlito"/>
              </a:rPr>
              <a:t>2015 </a:t>
            </a:r>
            <a:r>
              <a:rPr sz="2200" b="1" spc="-20" dirty="0">
                <a:solidFill>
                  <a:srgbClr val="007BB9"/>
                </a:solidFill>
                <a:cs typeface="Carlito"/>
              </a:rPr>
              <a:t>draft </a:t>
            </a:r>
            <a:r>
              <a:rPr sz="2200" b="1" spc="-10" dirty="0">
                <a:solidFill>
                  <a:srgbClr val="007BB9"/>
                </a:solidFill>
                <a:cs typeface="Carlito"/>
              </a:rPr>
              <a:t>guidance</a:t>
            </a:r>
            <a:r>
              <a:rPr sz="2200" b="1" spc="55" dirty="0">
                <a:solidFill>
                  <a:srgbClr val="007BB9"/>
                </a:solidFill>
                <a:cs typeface="Carlito"/>
              </a:rPr>
              <a:t> </a:t>
            </a:r>
            <a:r>
              <a:rPr sz="2200" b="1" spc="-15" dirty="0">
                <a:cs typeface="Carlito"/>
              </a:rPr>
              <a:t>recommends:</a:t>
            </a:r>
            <a:endParaRPr sz="2200" dirty="0">
              <a:cs typeface="Carlito"/>
            </a:endParaRPr>
          </a:p>
          <a:p>
            <a:pPr marL="756285" marR="294005" lvl="1" indent="-287020" algn="just">
              <a:lnSpc>
                <a:spcPct val="100000"/>
              </a:lnSpc>
              <a:spcBef>
                <a:spcPts val="1789"/>
              </a:spcBef>
              <a:buFont typeface="Arial"/>
              <a:buChar char="–"/>
              <a:tabLst>
                <a:tab pos="756920" algn="l"/>
              </a:tabLst>
            </a:pPr>
            <a:r>
              <a:rPr sz="2200" b="1" u="heavy" spc="-20" dirty="0">
                <a:uFill>
                  <a:solidFill>
                    <a:srgbClr val="000000"/>
                  </a:solidFill>
                </a:uFill>
                <a:cs typeface="Carlito"/>
              </a:rPr>
              <a:t>Preferred</a:t>
            </a:r>
            <a:r>
              <a:rPr lang="en-US" sz="2200" b="1" u="heavy" spc="-20" dirty="0">
                <a:uFill>
                  <a:solidFill>
                    <a:srgbClr val="000000"/>
                  </a:solidFill>
                </a:uFill>
                <a:cs typeface="Carlito"/>
              </a:rPr>
              <a:t> </a:t>
            </a:r>
            <a:r>
              <a:rPr sz="2200" b="1" u="heavy" spc="-10" dirty="0">
                <a:uFill>
                  <a:solidFill>
                    <a:srgbClr val="000000"/>
                  </a:solidFill>
                </a:uFill>
                <a:cs typeface="Carlito"/>
              </a:rPr>
              <a:t>approach</a:t>
            </a:r>
            <a:r>
              <a:rPr sz="2200" b="1" spc="-10" dirty="0">
                <a:cs typeface="Carlito"/>
              </a:rPr>
              <a:t>: regular </a:t>
            </a:r>
            <a:r>
              <a:rPr sz="2200" b="1" spc="-5" dirty="0">
                <a:cs typeface="Carlito"/>
              </a:rPr>
              <a:t>unblinded </a:t>
            </a:r>
            <a:r>
              <a:rPr sz="2200" b="1" spc="-10" dirty="0">
                <a:cs typeface="Carlito"/>
              </a:rPr>
              <a:t>comparisons </a:t>
            </a:r>
            <a:r>
              <a:rPr sz="2200" b="1" spc="-5" dirty="0">
                <a:cs typeface="Carlito"/>
              </a:rPr>
              <a:t>of </a:t>
            </a:r>
            <a:r>
              <a:rPr sz="2200" b="1" spc="-25" dirty="0">
                <a:cs typeface="Carlito"/>
              </a:rPr>
              <a:t>rates </a:t>
            </a:r>
            <a:r>
              <a:rPr sz="2200" b="1" spc="-5" dirty="0">
                <a:cs typeface="Carlito"/>
              </a:rPr>
              <a:t>of  serious </a:t>
            </a:r>
            <a:r>
              <a:rPr sz="2200" b="1" spc="-15" dirty="0">
                <a:cs typeface="Carlito"/>
              </a:rPr>
              <a:t>adverse events </a:t>
            </a:r>
            <a:r>
              <a:rPr sz="2200" b="1" spc="-10" dirty="0">
                <a:cs typeface="Carlito"/>
              </a:rPr>
              <a:t>(SAEs) </a:t>
            </a:r>
            <a:r>
              <a:rPr sz="2200" b="1" spc="-15" dirty="0">
                <a:cs typeface="Carlito"/>
              </a:rPr>
              <a:t>that are </a:t>
            </a:r>
            <a:r>
              <a:rPr sz="2200" b="1" spc="-10" dirty="0">
                <a:cs typeface="Carlito"/>
              </a:rPr>
              <a:t>not study endpoints and  </a:t>
            </a:r>
            <a:r>
              <a:rPr sz="2200" b="1" spc="-15" dirty="0">
                <a:cs typeface="Carlito"/>
              </a:rPr>
              <a:t>are </a:t>
            </a:r>
            <a:r>
              <a:rPr sz="2200" b="1" spc="-5" dirty="0">
                <a:cs typeface="Carlito"/>
              </a:rPr>
              <a:t>only </a:t>
            </a:r>
            <a:r>
              <a:rPr sz="2200" b="1" spc="-15" dirty="0">
                <a:cs typeface="Carlito"/>
              </a:rPr>
              <a:t>interpretable </a:t>
            </a:r>
            <a:r>
              <a:rPr sz="2200" b="1" spc="-5" dirty="0">
                <a:cs typeface="Carlito"/>
              </a:rPr>
              <a:t>in the</a:t>
            </a:r>
            <a:r>
              <a:rPr sz="2200" b="1" spc="120" dirty="0">
                <a:cs typeface="Carlito"/>
              </a:rPr>
              <a:t> </a:t>
            </a:r>
            <a:r>
              <a:rPr sz="2200" b="1" spc="-15" dirty="0">
                <a:cs typeface="Carlito"/>
              </a:rPr>
              <a:t>aggregate</a:t>
            </a:r>
            <a:endParaRPr sz="2200" dirty="0">
              <a:cs typeface="Carlito"/>
            </a:endParaRPr>
          </a:p>
          <a:p>
            <a:pPr marL="1155700" lvl="2" indent="-228600" algn="just">
              <a:lnSpc>
                <a:spcPct val="100000"/>
              </a:lnSpc>
              <a:spcBef>
                <a:spcPts val="300"/>
              </a:spcBef>
              <a:buFont typeface="Arial"/>
              <a:buChar char="•"/>
              <a:tabLst>
                <a:tab pos="1155700" algn="l"/>
              </a:tabLst>
            </a:pPr>
            <a:r>
              <a:rPr sz="2200" spc="-10" dirty="0">
                <a:cs typeface="Carlito"/>
              </a:rPr>
              <a:t>Examples:</a:t>
            </a:r>
            <a:endParaRPr sz="2200" dirty="0">
              <a:cs typeface="Carlito"/>
            </a:endParaRPr>
          </a:p>
          <a:p>
            <a:pPr marL="1612900" lvl="3" indent="-229235" algn="just">
              <a:lnSpc>
                <a:spcPct val="100000"/>
              </a:lnSpc>
              <a:spcBef>
                <a:spcPts val="305"/>
              </a:spcBef>
              <a:buFont typeface="Arial"/>
              <a:buChar char="–"/>
              <a:tabLst>
                <a:tab pos="1613535" algn="l"/>
              </a:tabLst>
            </a:pPr>
            <a:r>
              <a:rPr sz="2200" spc="-20" dirty="0">
                <a:cs typeface="Carlito"/>
              </a:rPr>
              <a:t>Events </a:t>
            </a:r>
            <a:r>
              <a:rPr sz="2200" spc="-10" dirty="0">
                <a:cs typeface="Carlito"/>
              </a:rPr>
              <a:t>anticipated </a:t>
            </a:r>
            <a:r>
              <a:rPr sz="2200" spc="-20" dirty="0">
                <a:cs typeface="Carlito"/>
              </a:rPr>
              <a:t>to </a:t>
            </a:r>
            <a:r>
              <a:rPr sz="2200" spc="-5" dirty="0">
                <a:cs typeface="Carlito"/>
              </a:rPr>
              <a:t>occur in the </a:t>
            </a:r>
            <a:r>
              <a:rPr sz="2200" spc="-10" dirty="0">
                <a:cs typeface="Carlito"/>
              </a:rPr>
              <a:t>study</a:t>
            </a:r>
            <a:r>
              <a:rPr sz="2200" spc="60" dirty="0">
                <a:cs typeface="Carlito"/>
              </a:rPr>
              <a:t> </a:t>
            </a:r>
            <a:r>
              <a:rPr sz="2200" spc="-10" dirty="0">
                <a:cs typeface="Carlito"/>
              </a:rPr>
              <a:t>population</a:t>
            </a:r>
            <a:endParaRPr sz="2200" dirty="0">
              <a:cs typeface="Carlito"/>
            </a:endParaRPr>
          </a:p>
          <a:p>
            <a:pPr marL="1612900" lvl="3" indent="-229235" algn="just">
              <a:lnSpc>
                <a:spcPct val="100000"/>
              </a:lnSpc>
              <a:spcBef>
                <a:spcPts val="300"/>
              </a:spcBef>
              <a:buFont typeface="Arial"/>
              <a:buChar char="–"/>
              <a:tabLst>
                <a:tab pos="1613535" algn="l"/>
              </a:tabLst>
            </a:pPr>
            <a:r>
              <a:rPr sz="2200" spc="-10" dirty="0">
                <a:cs typeface="Carlito"/>
              </a:rPr>
              <a:t>Expected </a:t>
            </a:r>
            <a:r>
              <a:rPr sz="2200" spc="-5" dirty="0">
                <a:cs typeface="Carlito"/>
              </a:rPr>
              <a:t>serious </a:t>
            </a:r>
            <a:r>
              <a:rPr sz="2200" spc="-15" dirty="0">
                <a:cs typeface="Carlito"/>
              </a:rPr>
              <a:t>adverse</a:t>
            </a:r>
            <a:r>
              <a:rPr sz="2200" spc="5" dirty="0">
                <a:cs typeface="Carlito"/>
              </a:rPr>
              <a:t> </a:t>
            </a:r>
            <a:r>
              <a:rPr sz="2200" spc="-10" dirty="0">
                <a:cs typeface="Carlito"/>
              </a:rPr>
              <a:t>reactions</a:t>
            </a:r>
            <a:endParaRPr sz="2200" dirty="0">
              <a:cs typeface="Carlito"/>
            </a:endParaRPr>
          </a:p>
          <a:p>
            <a:pPr marL="756285" marR="140335" lvl="1" indent="-287020" algn="just">
              <a:lnSpc>
                <a:spcPct val="100000"/>
              </a:lnSpc>
              <a:spcBef>
                <a:spcPts val="1800"/>
              </a:spcBef>
              <a:buFont typeface="Arial"/>
              <a:buChar char="–"/>
              <a:tabLst>
                <a:tab pos="756920" algn="l"/>
              </a:tabLst>
            </a:pPr>
            <a:r>
              <a:rPr sz="2200" b="1" u="heavy" spc="-15" dirty="0">
                <a:uFill>
                  <a:solidFill>
                    <a:srgbClr val="000000"/>
                  </a:solidFill>
                </a:uFill>
                <a:cs typeface="Carlito"/>
              </a:rPr>
              <a:t>Alternative </a:t>
            </a:r>
            <a:r>
              <a:rPr sz="2200" b="1" u="heavy" spc="-10" dirty="0">
                <a:uFill>
                  <a:solidFill>
                    <a:srgbClr val="000000"/>
                  </a:solidFill>
                </a:uFill>
                <a:cs typeface="Carlito"/>
              </a:rPr>
              <a:t>approach</a:t>
            </a:r>
            <a:r>
              <a:rPr sz="2200" b="1" spc="-10" dirty="0">
                <a:cs typeface="Carlito"/>
              </a:rPr>
              <a:t>: establish </a:t>
            </a:r>
            <a:r>
              <a:rPr sz="2200" b="1" spc="-5" dirty="0">
                <a:cs typeface="Carlito"/>
              </a:rPr>
              <a:t>an </a:t>
            </a:r>
            <a:r>
              <a:rPr sz="2200" b="1" spc="-20" dirty="0">
                <a:cs typeface="Carlito"/>
              </a:rPr>
              <a:t>overall </a:t>
            </a:r>
            <a:r>
              <a:rPr sz="2200" b="1" spc="-30" dirty="0">
                <a:cs typeface="Carlito"/>
              </a:rPr>
              <a:t>rate </a:t>
            </a:r>
            <a:r>
              <a:rPr sz="2200" b="1" spc="-15" dirty="0">
                <a:cs typeface="Carlito"/>
              </a:rPr>
              <a:t>for </a:t>
            </a:r>
            <a:r>
              <a:rPr sz="2200" b="1" spc="-10" dirty="0">
                <a:cs typeface="Carlito"/>
              </a:rPr>
              <a:t>the </a:t>
            </a:r>
            <a:r>
              <a:rPr sz="2200" b="1" spc="-15" dirty="0">
                <a:cs typeface="Carlito"/>
              </a:rPr>
              <a:t>treatment  groups for </a:t>
            </a:r>
            <a:r>
              <a:rPr sz="2200" b="1" spc="-5" dirty="0">
                <a:cs typeface="Carlito"/>
              </a:rPr>
              <a:t>a specific </a:t>
            </a:r>
            <a:r>
              <a:rPr sz="2200" b="1" spc="-10" dirty="0">
                <a:cs typeface="Carlito"/>
              </a:rPr>
              <a:t>SAE </a:t>
            </a:r>
            <a:r>
              <a:rPr sz="2200" b="1" spc="-5" dirty="0">
                <a:cs typeface="Carlito"/>
              </a:rPr>
              <a:t>and only unblind if </a:t>
            </a:r>
            <a:r>
              <a:rPr sz="2200" b="1" spc="-15" dirty="0">
                <a:cs typeface="Carlito"/>
              </a:rPr>
              <a:t>substantially </a:t>
            </a:r>
            <a:r>
              <a:rPr sz="2200" b="1" spc="-5" dirty="0">
                <a:cs typeface="Carlito"/>
              </a:rPr>
              <a:t>higher  than </a:t>
            </a:r>
            <a:r>
              <a:rPr sz="2200" b="1" spc="-15" dirty="0">
                <a:cs typeface="Carlito"/>
              </a:rPr>
              <a:t>predicted </a:t>
            </a:r>
            <a:r>
              <a:rPr sz="2200" b="1" spc="-5" dirty="0">
                <a:cs typeface="Carlito"/>
              </a:rPr>
              <a:t>(“trigger</a:t>
            </a:r>
            <a:r>
              <a:rPr sz="2200" b="1" spc="40" dirty="0">
                <a:cs typeface="Carlito"/>
              </a:rPr>
              <a:t> </a:t>
            </a:r>
            <a:r>
              <a:rPr sz="2200" b="1" spc="-10" dirty="0">
                <a:cs typeface="Carlito"/>
              </a:rPr>
              <a:t>approach”)</a:t>
            </a:r>
            <a:endParaRPr sz="2200" dirty="0">
              <a:cs typeface="Carlito"/>
            </a:endParaRPr>
          </a:p>
          <a:p>
            <a:pPr marL="1155700" marR="5080" lvl="2" indent="-228600">
              <a:lnSpc>
                <a:spcPct val="100000"/>
              </a:lnSpc>
              <a:spcBef>
                <a:spcPts val="300"/>
              </a:spcBef>
              <a:buFont typeface="Arial"/>
              <a:buChar char="•"/>
              <a:tabLst>
                <a:tab pos="1155065" algn="l"/>
                <a:tab pos="1155700" algn="l"/>
              </a:tabLst>
            </a:pPr>
            <a:r>
              <a:rPr sz="2200" spc="-5" dirty="0">
                <a:cs typeface="Carlito"/>
              </a:rPr>
              <a:t>“Because of the </a:t>
            </a:r>
            <a:r>
              <a:rPr sz="2200" spc="-10" dirty="0">
                <a:cs typeface="Carlito"/>
              </a:rPr>
              <a:t>substantial challenges </a:t>
            </a:r>
            <a:r>
              <a:rPr sz="2200" spc="-5" dirty="0">
                <a:cs typeface="Carlito"/>
              </a:rPr>
              <a:t>of specifying a </a:t>
            </a:r>
            <a:r>
              <a:rPr sz="2200" spc="-15" dirty="0">
                <a:cs typeface="Carlito"/>
              </a:rPr>
              <a:t>predicted  </a:t>
            </a:r>
            <a:r>
              <a:rPr sz="2200" spc="-30" dirty="0">
                <a:cs typeface="Carlito"/>
              </a:rPr>
              <a:t>rate </a:t>
            </a:r>
            <a:r>
              <a:rPr sz="2200" spc="-15" dirty="0">
                <a:cs typeface="Carlito"/>
              </a:rPr>
              <a:t>for </a:t>
            </a:r>
            <a:r>
              <a:rPr sz="2200" spc="-5" dirty="0">
                <a:cs typeface="Carlito"/>
              </a:rPr>
              <a:t>all </a:t>
            </a:r>
            <a:r>
              <a:rPr sz="2200" spc="-15" dirty="0">
                <a:cs typeface="Carlito"/>
              </a:rPr>
              <a:t>events, </a:t>
            </a:r>
            <a:r>
              <a:rPr sz="2200" spc="-20" dirty="0">
                <a:cs typeface="Carlito"/>
              </a:rPr>
              <a:t>preferred </a:t>
            </a:r>
            <a:r>
              <a:rPr sz="2200" spc="-10" dirty="0">
                <a:cs typeface="Carlito"/>
              </a:rPr>
              <a:t>approach </a:t>
            </a:r>
            <a:r>
              <a:rPr sz="2200" spc="-5" dirty="0">
                <a:cs typeface="Carlito"/>
              </a:rPr>
              <a:t>is </a:t>
            </a:r>
            <a:r>
              <a:rPr sz="2200" spc="-20" dirty="0">
                <a:cs typeface="Carlito"/>
              </a:rPr>
              <a:t>to </a:t>
            </a:r>
            <a:r>
              <a:rPr sz="2200" spc="-5" dirty="0">
                <a:cs typeface="Carlito"/>
              </a:rPr>
              <a:t>regularly </a:t>
            </a:r>
            <a:r>
              <a:rPr sz="2200" spc="-15" dirty="0">
                <a:cs typeface="Carlito"/>
              </a:rPr>
              <a:t>perform  </a:t>
            </a:r>
            <a:r>
              <a:rPr sz="2200" spc="-10" dirty="0">
                <a:cs typeface="Carlito"/>
              </a:rPr>
              <a:t>unblinded comparisons”</a:t>
            </a:r>
            <a:endParaRPr sz="2200" dirty="0">
              <a:cs typeface="Carlito"/>
            </a:endParaRPr>
          </a:p>
        </p:txBody>
      </p:sp>
      <p:sp>
        <p:nvSpPr>
          <p:cNvPr id="6" name="Slide Number Placeholder 5">
            <a:extLst>
              <a:ext uri="{FF2B5EF4-FFF2-40B4-BE49-F238E27FC236}">
                <a16:creationId xmlns:a16="http://schemas.microsoft.com/office/drawing/2014/main" id="{02D27F81-290C-4C09-BA17-54A13D1B196E}"/>
              </a:ext>
            </a:extLst>
          </p:cNvPr>
          <p:cNvSpPr txBox="1">
            <a:spLocks/>
          </p:cNvSpPr>
          <p:nvPr/>
        </p:nvSpPr>
        <p:spPr>
          <a:xfrm>
            <a:off x="666750" y="6452601"/>
            <a:ext cx="430530"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31</a:t>
            </a:fld>
            <a:endParaRPr lang="en-US" sz="1000">
              <a:solidFill>
                <a:schemeClr val="bg1">
                  <a:lumMod val="50000"/>
                </a:schemeClr>
              </a:solidFill>
              <a:latin typeface="Roboto" panose="02000000000000000000" pitchFamily="2" charset="0"/>
              <a:ea typeface="Roboto" panose="02000000000000000000" pitchFamily="2" charset="0"/>
            </a:endParaRPr>
          </a:p>
        </p:txBody>
      </p:sp>
      <p:sp>
        <p:nvSpPr>
          <p:cNvPr id="7" name="Date Placeholder 3">
            <a:extLst>
              <a:ext uri="{FF2B5EF4-FFF2-40B4-BE49-F238E27FC236}">
                <a16:creationId xmlns:a16="http://schemas.microsoft.com/office/drawing/2014/main" id="{C4A019A2-4A01-4B53-A584-CCE3AE7E17B7}"/>
              </a:ext>
            </a:extLst>
          </p:cNvPr>
          <p:cNvSpPr txBox="1">
            <a:spLocks/>
          </p:cNvSpPr>
          <p:nvPr/>
        </p:nvSpPr>
        <p:spPr>
          <a:xfrm>
            <a:off x="10453036" y="6452601"/>
            <a:ext cx="1072214" cy="1455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chemeClr val="bg1">
                    <a:lumMod val="50000"/>
                  </a:schemeClr>
                </a:solidFill>
                <a:latin typeface="Roboto" panose="02000000000000000000" pitchFamily="2" charset="0"/>
                <a:ea typeface="Roboto" panose="02000000000000000000" pitchFamily="2" charset="0"/>
              </a:rPr>
              <a:t>©</a:t>
            </a:r>
            <a:r>
              <a:rPr lang="en-US"/>
              <a:t> </a:t>
            </a:r>
            <a:r>
              <a:rPr lang="en-US" sz="1000">
                <a:solidFill>
                  <a:schemeClr val="bg1">
                    <a:lumMod val="50000"/>
                  </a:schemeClr>
                </a:solidFill>
                <a:latin typeface="Roboto" panose="02000000000000000000" pitchFamily="2" charset="0"/>
                <a:ea typeface="Roboto" panose="02000000000000000000" pitchFamily="2" charset="0"/>
              </a:rPr>
              <a:t>WCG</a:t>
            </a:r>
            <a:r>
              <a:rPr lang="en-US"/>
              <a:t> </a:t>
            </a:r>
            <a:r>
              <a:rPr lang="en-US" sz="1000">
                <a:solidFill>
                  <a:schemeClr val="bg1">
                    <a:lumMod val="50000"/>
                  </a:schemeClr>
                </a:solidFill>
                <a:latin typeface="Roboto" panose="02000000000000000000" pitchFamily="2" charset="0"/>
                <a:ea typeface="Roboto" panose="02000000000000000000" pitchFamily="2" charset="0"/>
              </a:rPr>
              <a:t>2021</a:t>
            </a:r>
            <a:r>
              <a:rPr lang="en-US"/>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Interplay Between the SMT, the SAC, and DMC</a:t>
            </a:r>
          </a:p>
        </p:txBody>
      </p:sp>
      <p:sp>
        <p:nvSpPr>
          <p:cNvPr id="7" name="Slide Number Placeholder 5">
            <a:extLst>
              <a:ext uri="{FF2B5EF4-FFF2-40B4-BE49-F238E27FC236}">
                <a16:creationId xmlns:a16="http://schemas.microsoft.com/office/drawing/2014/main" id="{6355A26A-96B1-4F5E-9B25-4FE5718AE9EB}"/>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32</a:t>
            </a:fld>
            <a:endParaRPr lang="en-US"/>
          </a:p>
        </p:txBody>
      </p:sp>
      <p:sp>
        <p:nvSpPr>
          <p:cNvPr id="8" name="Date Placeholder 3">
            <a:extLst>
              <a:ext uri="{FF2B5EF4-FFF2-40B4-BE49-F238E27FC236}">
                <a16:creationId xmlns:a16="http://schemas.microsoft.com/office/drawing/2014/main" id="{CE6E624E-D10A-4FFF-A57A-168526095CAC}"/>
              </a:ext>
            </a:extLst>
          </p:cNvPr>
          <p:cNvSpPr>
            <a:spLocks noGrp="1"/>
          </p:cNvSpPr>
          <p:nvPr>
            <p:ph type="dt" sz="half" idx="10"/>
          </p:nvPr>
        </p:nvSpPr>
        <p:spPr>
          <a:xfrm>
            <a:off x="10453036" y="6452601"/>
            <a:ext cx="1072214" cy="145531"/>
          </a:xfrm>
        </p:spPr>
        <p:txBody>
          <a:bodyPr/>
          <a:lstStyle/>
          <a:p>
            <a:r>
              <a:rPr lang="en-US"/>
              <a:t>© WCG 2021 </a:t>
            </a:r>
          </a:p>
        </p:txBody>
      </p:sp>
      <p:grpSp>
        <p:nvGrpSpPr>
          <p:cNvPr id="6" name="object 3">
            <a:extLst>
              <a:ext uri="{FF2B5EF4-FFF2-40B4-BE49-F238E27FC236}">
                <a16:creationId xmlns:a16="http://schemas.microsoft.com/office/drawing/2014/main" id="{982AEED1-A559-4F18-8836-55528A1FD6EE}"/>
              </a:ext>
            </a:extLst>
          </p:cNvPr>
          <p:cNvGrpSpPr/>
          <p:nvPr/>
        </p:nvGrpSpPr>
        <p:grpSpPr>
          <a:xfrm>
            <a:off x="2924555" y="3580534"/>
            <a:ext cx="2962910" cy="601980"/>
            <a:chOff x="2924555" y="3799357"/>
            <a:chExt cx="2962910" cy="601980"/>
          </a:xfrm>
        </p:grpSpPr>
        <p:sp>
          <p:nvSpPr>
            <p:cNvPr id="9" name="object 4">
              <a:extLst>
                <a:ext uri="{FF2B5EF4-FFF2-40B4-BE49-F238E27FC236}">
                  <a16:creationId xmlns:a16="http://schemas.microsoft.com/office/drawing/2014/main" id="{54025582-71B8-45E5-84E0-82C0F0E92C72}"/>
                </a:ext>
              </a:extLst>
            </p:cNvPr>
            <p:cNvSpPr/>
            <p:nvPr/>
          </p:nvSpPr>
          <p:spPr>
            <a:xfrm>
              <a:off x="2924555" y="3799357"/>
              <a:ext cx="2962656" cy="601954"/>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C7230C65-F340-4515-B355-95345CFC2F1F}"/>
                </a:ext>
              </a:extLst>
            </p:cNvPr>
            <p:cNvSpPr/>
            <p:nvPr/>
          </p:nvSpPr>
          <p:spPr>
            <a:xfrm>
              <a:off x="2967227" y="3822191"/>
              <a:ext cx="2882265" cy="521334"/>
            </a:xfrm>
            <a:custGeom>
              <a:avLst/>
              <a:gdLst/>
              <a:ahLst/>
              <a:cxnLst/>
              <a:rect l="l" t="t" r="r" b="b"/>
              <a:pathLst>
                <a:path w="2882265" h="521335">
                  <a:moveTo>
                    <a:pt x="2795016" y="0"/>
                  </a:moveTo>
                  <a:lnTo>
                    <a:pt x="86868" y="0"/>
                  </a:lnTo>
                  <a:lnTo>
                    <a:pt x="53042" y="6822"/>
                  </a:lnTo>
                  <a:lnTo>
                    <a:pt x="25431" y="25431"/>
                  </a:lnTo>
                  <a:lnTo>
                    <a:pt x="6822" y="53042"/>
                  </a:lnTo>
                  <a:lnTo>
                    <a:pt x="0" y="86867"/>
                  </a:lnTo>
                  <a:lnTo>
                    <a:pt x="0" y="434339"/>
                  </a:lnTo>
                  <a:lnTo>
                    <a:pt x="6822" y="468165"/>
                  </a:lnTo>
                  <a:lnTo>
                    <a:pt x="25431" y="495776"/>
                  </a:lnTo>
                  <a:lnTo>
                    <a:pt x="53042" y="514385"/>
                  </a:lnTo>
                  <a:lnTo>
                    <a:pt x="86868" y="521207"/>
                  </a:lnTo>
                  <a:lnTo>
                    <a:pt x="2795016" y="521207"/>
                  </a:lnTo>
                  <a:lnTo>
                    <a:pt x="2828841" y="514385"/>
                  </a:lnTo>
                  <a:lnTo>
                    <a:pt x="2856452" y="495776"/>
                  </a:lnTo>
                  <a:lnTo>
                    <a:pt x="2875061" y="468165"/>
                  </a:lnTo>
                  <a:lnTo>
                    <a:pt x="2881884" y="434339"/>
                  </a:lnTo>
                  <a:lnTo>
                    <a:pt x="2881884" y="86867"/>
                  </a:lnTo>
                  <a:lnTo>
                    <a:pt x="2875061" y="53042"/>
                  </a:lnTo>
                  <a:lnTo>
                    <a:pt x="2856452" y="25431"/>
                  </a:lnTo>
                  <a:lnTo>
                    <a:pt x="2828841" y="6822"/>
                  </a:lnTo>
                  <a:lnTo>
                    <a:pt x="2795016" y="0"/>
                  </a:lnTo>
                  <a:close/>
                </a:path>
              </a:pathLst>
            </a:custGeom>
            <a:solidFill>
              <a:srgbClr val="C5E1F1"/>
            </a:solidFill>
          </p:spPr>
          <p:txBody>
            <a:bodyPr wrap="square" lIns="0" tIns="0" rIns="0" bIns="0" rtlCol="0"/>
            <a:lstStyle/>
            <a:p>
              <a:endParaRPr/>
            </a:p>
          </p:txBody>
        </p:sp>
        <p:sp>
          <p:nvSpPr>
            <p:cNvPr id="11" name="object 6">
              <a:extLst>
                <a:ext uri="{FF2B5EF4-FFF2-40B4-BE49-F238E27FC236}">
                  <a16:creationId xmlns:a16="http://schemas.microsoft.com/office/drawing/2014/main" id="{9BEEC047-4CBF-4EDB-9BDA-759660D98C83}"/>
                </a:ext>
              </a:extLst>
            </p:cNvPr>
            <p:cNvSpPr/>
            <p:nvPr/>
          </p:nvSpPr>
          <p:spPr>
            <a:xfrm>
              <a:off x="4323588" y="3822191"/>
              <a:ext cx="167640" cy="521334"/>
            </a:xfrm>
            <a:custGeom>
              <a:avLst/>
              <a:gdLst/>
              <a:ahLst/>
              <a:cxnLst/>
              <a:rect l="l" t="t" r="r" b="b"/>
              <a:pathLst>
                <a:path w="167639" h="521335">
                  <a:moveTo>
                    <a:pt x="139700" y="0"/>
                  </a:moveTo>
                  <a:lnTo>
                    <a:pt x="27939" y="0"/>
                  </a:lnTo>
                  <a:lnTo>
                    <a:pt x="17037" y="2186"/>
                  </a:lnTo>
                  <a:lnTo>
                    <a:pt x="8159" y="8159"/>
                  </a:lnTo>
                  <a:lnTo>
                    <a:pt x="2186" y="17037"/>
                  </a:lnTo>
                  <a:lnTo>
                    <a:pt x="0" y="27939"/>
                  </a:lnTo>
                  <a:lnTo>
                    <a:pt x="0" y="493267"/>
                  </a:lnTo>
                  <a:lnTo>
                    <a:pt x="2186" y="504170"/>
                  </a:lnTo>
                  <a:lnTo>
                    <a:pt x="8159" y="513048"/>
                  </a:lnTo>
                  <a:lnTo>
                    <a:pt x="17037" y="519021"/>
                  </a:lnTo>
                  <a:lnTo>
                    <a:pt x="27939" y="521207"/>
                  </a:lnTo>
                  <a:lnTo>
                    <a:pt x="139700" y="521207"/>
                  </a:lnTo>
                  <a:lnTo>
                    <a:pt x="150602" y="519021"/>
                  </a:lnTo>
                  <a:lnTo>
                    <a:pt x="159480" y="513048"/>
                  </a:lnTo>
                  <a:lnTo>
                    <a:pt x="165453" y="504170"/>
                  </a:lnTo>
                  <a:lnTo>
                    <a:pt x="167639" y="493267"/>
                  </a:lnTo>
                  <a:lnTo>
                    <a:pt x="167639" y="27939"/>
                  </a:lnTo>
                  <a:lnTo>
                    <a:pt x="165453" y="17037"/>
                  </a:lnTo>
                  <a:lnTo>
                    <a:pt x="159480" y="8159"/>
                  </a:lnTo>
                  <a:lnTo>
                    <a:pt x="150602" y="2186"/>
                  </a:lnTo>
                  <a:lnTo>
                    <a:pt x="139700" y="0"/>
                  </a:lnTo>
                  <a:close/>
                </a:path>
              </a:pathLst>
            </a:custGeom>
            <a:solidFill>
              <a:srgbClr val="50A7D7"/>
            </a:solidFill>
          </p:spPr>
          <p:txBody>
            <a:bodyPr wrap="square" lIns="0" tIns="0" rIns="0" bIns="0" rtlCol="0"/>
            <a:lstStyle/>
            <a:p>
              <a:endParaRPr/>
            </a:p>
          </p:txBody>
        </p:sp>
        <p:sp>
          <p:nvSpPr>
            <p:cNvPr id="12" name="object 7">
              <a:extLst>
                <a:ext uri="{FF2B5EF4-FFF2-40B4-BE49-F238E27FC236}">
                  <a16:creationId xmlns:a16="http://schemas.microsoft.com/office/drawing/2014/main" id="{F8815FC8-64BE-43FF-8628-1028BECD36D0}"/>
                </a:ext>
              </a:extLst>
            </p:cNvPr>
            <p:cNvSpPr/>
            <p:nvPr/>
          </p:nvSpPr>
          <p:spPr>
            <a:xfrm>
              <a:off x="3387852" y="3822191"/>
              <a:ext cx="2004060" cy="521334"/>
            </a:xfrm>
            <a:custGeom>
              <a:avLst/>
              <a:gdLst/>
              <a:ahLst/>
              <a:cxnLst/>
              <a:rect l="l" t="t" r="r" b="b"/>
              <a:pathLst>
                <a:path w="2004060" h="521335">
                  <a:moveTo>
                    <a:pt x="167640" y="27940"/>
                  </a:moveTo>
                  <a:lnTo>
                    <a:pt x="165442" y="17043"/>
                  </a:lnTo>
                  <a:lnTo>
                    <a:pt x="159473" y="8166"/>
                  </a:lnTo>
                  <a:lnTo>
                    <a:pt x="150596" y="2197"/>
                  </a:lnTo>
                  <a:lnTo>
                    <a:pt x="139700" y="0"/>
                  </a:lnTo>
                  <a:lnTo>
                    <a:pt x="27940" y="0"/>
                  </a:lnTo>
                  <a:lnTo>
                    <a:pt x="17030" y="2197"/>
                  </a:lnTo>
                  <a:lnTo>
                    <a:pt x="8153" y="8166"/>
                  </a:lnTo>
                  <a:lnTo>
                    <a:pt x="2184" y="17043"/>
                  </a:lnTo>
                  <a:lnTo>
                    <a:pt x="0" y="27940"/>
                  </a:lnTo>
                  <a:lnTo>
                    <a:pt x="0" y="493268"/>
                  </a:lnTo>
                  <a:lnTo>
                    <a:pt x="2184" y="504177"/>
                  </a:lnTo>
                  <a:lnTo>
                    <a:pt x="8153" y="513054"/>
                  </a:lnTo>
                  <a:lnTo>
                    <a:pt x="17030" y="519023"/>
                  </a:lnTo>
                  <a:lnTo>
                    <a:pt x="27940" y="521208"/>
                  </a:lnTo>
                  <a:lnTo>
                    <a:pt x="139700" y="521208"/>
                  </a:lnTo>
                  <a:lnTo>
                    <a:pt x="150596" y="519023"/>
                  </a:lnTo>
                  <a:lnTo>
                    <a:pt x="159473" y="513054"/>
                  </a:lnTo>
                  <a:lnTo>
                    <a:pt x="165442" y="504177"/>
                  </a:lnTo>
                  <a:lnTo>
                    <a:pt x="167640" y="493268"/>
                  </a:lnTo>
                  <a:lnTo>
                    <a:pt x="167640" y="27940"/>
                  </a:lnTo>
                  <a:close/>
                </a:path>
                <a:path w="2004060" h="521335">
                  <a:moveTo>
                    <a:pt x="2004060" y="27940"/>
                  </a:moveTo>
                  <a:lnTo>
                    <a:pt x="2001862" y="17043"/>
                  </a:lnTo>
                  <a:lnTo>
                    <a:pt x="1995893" y="8166"/>
                  </a:lnTo>
                  <a:lnTo>
                    <a:pt x="1987016" y="2197"/>
                  </a:lnTo>
                  <a:lnTo>
                    <a:pt x="1976120" y="0"/>
                  </a:lnTo>
                  <a:lnTo>
                    <a:pt x="1864360" y="0"/>
                  </a:lnTo>
                  <a:lnTo>
                    <a:pt x="1853450" y="2197"/>
                  </a:lnTo>
                  <a:lnTo>
                    <a:pt x="1844573" y="8166"/>
                  </a:lnTo>
                  <a:lnTo>
                    <a:pt x="1838604" y="17043"/>
                  </a:lnTo>
                  <a:lnTo>
                    <a:pt x="1836420" y="27940"/>
                  </a:lnTo>
                  <a:lnTo>
                    <a:pt x="1836420" y="493268"/>
                  </a:lnTo>
                  <a:lnTo>
                    <a:pt x="1838604" y="504177"/>
                  </a:lnTo>
                  <a:lnTo>
                    <a:pt x="1844573" y="513054"/>
                  </a:lnTo>
                  <a:lnTo>
                    <a:pt x="1853450" y="519023"/>
                  </a:lnTo>
                  <a:lnTo>
                    <a:pt x="1864360" y="521208"/>
                  </a:lnTo>
                  <a:lnTo>
                    <a:pt x="1976120" y="521208"/>
                  </a:lnTo>
                  <a:lnTo>
                    <a:pt x="1987016" y="519023"/>
                  </a:lnTo>
                  <a:lnTo>
                    <a:pt x="1995893" y="513054"/>
                  </a:lnTo>
                  <a:lnTo>
                    <a:pt x="2001862" y="504177"/>
                  </a:lnTo>
                  <a:lnTo>
                    <a:pt x="2004060" y="493268"/>
                  </a:lnTo>
                  <a:lnTo>
                    <a:pt x="2004060" y="27940"/>
                  </a:lnTo>
                  <a:close/>
                </a:path>
              </a:pathLst>
            </a:custGeom>
            <a:solidFill>
              <a:srgbClr val="89C4E4"/>
            </a:solidFill>
          </p:spPr>
          <p:txBody>
            <a:bodyPr wrap="square" lIns="0" tIns="0" rIns="0" bIns="0" rtlCol="0"/>
            <a:lstStyle/>
            <a:p>
              <a:endParaRPr/>
            </a:p>
          </p:txBody>
        </p:sp>
      </p:grpSp>
      <p:sp>
        <p:nvSpPr>
          <p:cNvPr id="13" name="object 8">
            <a:extLst>
              <a:ext uri="{FF2B5EF4-FFF2-40B4-BE49-F238E27FC236}">
                <a16:creationId xmlns:a16="http://schemas.microsoft.com/office/drawing/2014/main" id="{C3E77600-C618-4075-B295-11838D09C219}"/>
              </a:ext>
            </a:extLst>
          </p:cNvPr>
          <p:cNvSpPr txBox="1"/>
          <p:nvPr/>
        </p:nvSpPr>
        <p:spPr>
          <a:xfrm>
            <a:off x="3845433" y="3577842"/>
            <a:ext cx="1126490" cy="496161"/>
          </a:xfrm>
          <a:prstGeom prst="rect">
            <a:avLst/>
          </a:prstGeom>
        </p:spPr>
        <p:txBody>
          <a:bodyPr vert="horz" wrap="square" lIns="0" tIns="1270" rIns="0" bIns="0" rtlCol="0">
            <a:spAutoFit/>
          </a:bodyPr>
          <a:lstStyle/>
          <a:p>
            <a:pPr marL="12700" marR="5080" indent="200025">
              <a:lnSpc>
                <a:spcPct val="104400"/>
              </a:lnSpc>
              <a:spcBef>
                <a:spcPts val="10"/>
              </a:spcBef>
            </a:pPr>
            <a:r>
              <a:rPr sz="1600" b="1" spc="-10" dirty="0">
                <a:solidFill>
                  <a:srgbClr val="404040"/>
                </a:solidFill>
                <a:cs typeface="Arial"/>
              </a:rPr>
              <a:t>Review  </a:t>
            </a:r>
            <a:r>
              <a:rPr sz="1600" b="1" spc="-5" dirty="0">
                <a:solidFill>
                  <a:srgbClr val="404040"/>
                </a:solidFill>
                <a:cs typeface="Arial"/>
              </a:rPr>
              <a:t>(</a:t>
            </a:r>
            <a:r>
              <a:rPr sz="1600" b="1" spc="-15" dirty="0">
                <a:solidFill>
                  <a:srgbClr val="404040"/>
                </a:solidFill>
                <a:cs typeface="Arial"/>
              </a:rPr>
              <a:t>u</a:t>
            </a:r>
            <a:r>
              <a:rPr sz="1600" b="1" spc="-5" dirty="0">
                <a:solidFill>
                  <a:srgbClr val="404040"/>
                </a:solidFill>
                <a:cs typeface="Arial"/>
              </a:rPr>
              <a:t>n</a:t>
            </a:r>
            <a:r>
              <a:rPr sz="1600" b="1" spc="-15" dirty="0">
                <a:solidFill>
                  <a:srgbClr val="404040"/>
                </a:solidFill>
                <a:cs typeface="Arial"/>
              </a:rPr>
              <a:t>b</a:t>
            </a:r>
            <a:r>
              <a:rPr sz="1600" b="1" spc="-5" dirty="0">
                <a:solidFill>
                  <a:srgbClr val="404040"/>
                </a:solidFill>
                <a:cs typeface="Arial"/>
              </a:rPr>
              <a:t>lin</a:t>
            </a:r>
            <a:r>
              <a:rPr sz="1600" b="1" spc="-15" dirty="0">
                <a:solidFill>
                  <a:srgbClr val="404040"/>
                </a:solidFill>
                <a:cs typeface="Arial"/>
              </a:rPr>
              <a:t>d</a:t>
            </a:r>
            <a:r>
              <a:rPr sz="1600" b="1" spc="-5" dirty="0">
                <a:solidFill>
                  <a:srgbClr val="404040"/>
                </a:solidFill>
                <a:cs typeface="Arial"/>
              </a:rPr>
              <a:t>ed)</a:t>
            </a:r>
            <a:endParaRPr sz="1600" dirty="0">
              <a:cs typeface="Arial"/>
            </a:endParaRPr>
          </a:p>
        </p:txBody>
      </p:sp>
      <p:sp>
        <p:nvSpPr>
          <p:cNvPr id="14" name="object 9">
            <a:extLst>
              <a:ext uri="{FF2B5EF4-FFF2-40B4-BE49-F238E27FC236}">
                <a16:creationId xmlns:a16="http://schemas.microsoft.com/office/drawing/2014/main" id="{30DFEA49-5BF5-464C-836F-0EF17C2644B8}"/>
              </a:ext>
            </a:extLst>
          </p:cNvPr>
          <p:cNvSpPr/>
          <p:nvPr/>
        </p:nvSpPr>
        <p:spPr>
          <a:xfrm>
            <a:off x="3008376" y="1983356"/>
            <a:ext cx="2798445" cy="568960"/>
          </a:xfrm>
          <a:custGeom>
            <a:avLst/>
            <a:gdLst/>
            <a:ahLst/>
            <a:cxnLst/>
            <a:rect l="l" t="t" r="r" b="b"/>
            <a:pathLst>
              <a:path w="2798445" h="568960">
                <a:moveTo>
                  <a:pt x="2703322" y="0"/>
                </a:moveTo>
                <a:lnTo>
                  <a:pt x="94742" y="0"/>
                </a:lnTo>
                <a:lnTo>
                  <a:pt x="57864" y="7445"/>
                </a:lnTo>
                <a:lnTo>
                  <a:pt x="27749" y="27749"/>
                </a:lnTo>
                <a:lnTo>
                  <a:pt x="7445" y="57864"/>
                </a:lnTo>
                <a:lnTo>
                  <a:pt x="0" y="94742"/>
                </a:lnTo>
                <a:lnTo>
                  <a:pt x="0" y="473710"/>
                </a:lnTo>
                <a:lnTo>
                  <a:pt x="7445" y="510587"/>
                </a:lnTo>
                <a:lnTo>
                  <a:pt x="27749" y="540702"/>
                </a:lnTo>
                <a:lnTo>
                  <a:pt x="57864" y="561006"/>
                </a:lnTo>
                <a:lnTo>
                  <a:pt x="94742" y="568452"/>
                </a:lnTo>
                <a:lnTo>
                  <a:pt x="2703322" y="568452"/>
                </a:lnTo>
                <a:lnTo>
                  <a:pt x="2740199" y="561006"/>
                </a:lnTo>
                <a:lnTo>
                  <a:pt x="2770314" y="540702"/>
                </a:lnTo>
                <a:lnTo>
                  <a:pt x="2790618" y="510587"/>
                </a:lnTo>
                <a:lnTo>
                  <a:pt x="2798064" y="473710"/>
                </a:lnTo>
                <a:lnTo>
                  <a:pt x="2798064" y="94742"/>
                </a:lnTo>
                <a:lnTo>
                  <a:pt x="2790618" y="57864"/>
                </a:lnTo>
                <a:lnTo>
                  <a:pt x="2770314" y="27749"/>
                </a:lnTo>
                <a:lnTo>
                  <a:pt x="2740199" y="7445"/>
                </a:lnTo>
                <a:lnTo>
                  <a:pt x="2703322" y="0"/>
                </a:lnTo>
                <a:close/>
              </a:path>
            </a:pathLst>
          </a:custGeom>
          <a:solidFill>
            <a:srgbClr val="B0FFF4"/>
          </a:solidFill>
        </p:spPr>
        <p:txBody>
          <a:bodyPr wrap="square" lIns="0" tIns="0" rIns="0" bIns="0" rtlCol="0"/>
          <a:lstStyle/>
          <a:p>
            <a:endParaRPr/>
          </a:p>
        </p:txBody>
      </p:sp>
      <p:sp>
        <p:nvSpPr>
          <p:cNvPr id="15" name="object 10">
            <a:extLst>
              <a:ext uri="{FF2B5EF4-FFF2-40B4-BE49-F238E27FC236}">
                <a16:creationId xmlns:a16="http://schemas.microsoft.com/office/drawing/2014/main" id="{F4F9EAA4-712E-4F55-9434-C2337641FD26}"/>
              </a:ext>
            </a:extLst>
          </p:cNvPr>
          <p:cNvSpPr txBox="1"/>
          <p:nvPr/>
        </p:nvSpPr>
        <p:spPr>
          <a:xfrm>
            <a:off x="3350514" y="1998088"/>
            <a:ext cx="2109470" cy="496161"/>
          </a:xfrm>
          <a:prstGeom prst="rect">
            <a:avLst/>
          </a:prstGeom>
        </p:spPr>
        <p:txBody>
          <a:bodyPr vert="horz" wrap="square" lIns="0" tIns="1270" rIns="0" bIns="0" rtlCol="0">
            <a:spAutoFit/>
          </a:bodyPr>
          <a:lstStyle/>
          <a:p>
            <a:pPr marL="629920" marR="5080" indent="-617855">
              <a:lnSpc>
                <a:spcPct val="104400"/>
              </a:lnSpc>
              <a:spcBef>
                <a:spcPts val="10"/>
              </a:spcBef>
            </a:pPr>
            <a:r>
              <a:rPr sz="1600" b="1" spc="-5" dirty="0">
                <a:solidFill>
                  <a:srgbClr val="404040"/>
                </a:solidFill>
                <a:cs typeface="Arial"/>
              </a:rPr>
              <a:t>Routine safety</a:t>
            </a:r>
            <a:r>
              <a:rPr sz="1600" b="1" spc="-30" dirty="0">
                <a:solidFill>
                  <a:srgbClr val="404040"/>
                </a:solidFill>
                <a:cs typeface="Arial"/>
              </a:rPr>
              <a:t> </a:t>
            </a:r>
            <a:r>
              <a:rPr sz="1600" b="1" spc="-10" dirty="0">
                <a:solidFill>
                  <a:srgbClr val="404040"/>
                </a:solidFill>
                <a:cs typeface="Arial"/>
              </a:rPr>
              <a:t>review  </a:t>
            </a:r>
            <a:r>
              <a:rPr sz="1600" b="1" spc="-5" dirty="0">
                <a:solidFill>
                  <a:srgbClr val="404040"/>
                </a:solidFill>
                <a:cs typeface="Arial"/>
              </a:rPr>
              <a:t>(blinded)</a:t>
            </a:r>
            <a:endParaRPr sz="1600" dirty="0">
              <a:cs typeface="Arial"/>
            </a:endParaRPr>
          </a:p>
        </p:txBody>
      </p:sp>
      <p:sp>
        <p:nvSpPr>
          <p:cNvPr id="16" name="object 11">
            <a:extLst>
              <a:ext uri="{FF2B5EF4-FFF2-40B4-BE49-F238E27FC236}">
                <a16:creationId xmlns:a16="http://schemas.microsoft.com/office/drawing/2014/main" id="{02CFFDB1-FA4C-47D7-84E0-8C7FE1FB1964}"/>
              </a:ext>
            </a:extLst>
          </p:cNvPr>
          <p:cNvSpPr/>
          <p:nvPr/>
        </p:nvSpPr>
        <p:spPr>
          <a:xfrm>
            <a:off x="2967227" y="2512184"/>
            <a:ext cx="2882265" cy="523240"/>
          </a:xfrm>
          <a:custGeom>
            <a:avLst/>
            <a:gdLst/>
            <a:ahLst/>
            <a:cxnLst/>
            <a:rect l="l" t="t" r="r" b="b"/>
            <a:pathLst>
              <a:path w="2882265" h="523239">
                <a:moveTo>
                  <a:pt x="2881884" y="0"/>
                </a:moveTo>
                <a:lnTo>
                  <a:pt x="2877619" y="52688"/>
                </a:lnTo>
                <a:lnTo>
                  <a:pt x="2865387" y="101756"/>
                </a:lnTo>
                <a:lnTo>
                  <a:pt x="2846033" y="146154"/>
                </a:lnTo>
                <a:lnTo>
                  <a:pt x="2820400" y="184832"/>
                </a:lnTo>
                <a:lnTo>
                  <a:pt x="2789331" y="216742"/>
                </a:lnTo>
                <a:lnTo>
                  <a:pt x="2753671" y="240833"/>
                </a:lnTo>
                <a:lnTo>
                  <a:pt x="2714264" y="256058"/>
                </a:lnTo>
                <a:lnTo>
                  <a:pt x="2671953" y="261365"/>
                </a:lnTo>
                <a:lnTo>
                  <a:pt x="1650873" y="261365"/>
                </a:lnTo>
                <a:lnTo>
                  <a:pt x="1608561" y="266673"/>
                </a:lnTo>
                <a:lnTo>
                  <a:pt x="1569154" y="281898"/>
                </a:lnTo>
                <a:lnTo>
                  <a:pt x="1533494" y="305989"/>
                </a:lnTo>
                <a:lnTo>
                  <a:pt x="1502425" y="337899"/>
                </a:lnTo>
                <a:lnTo>
                  <a:pt x="1476792" y="376577"/>
                </a:lnTo>
                <a:lnTo>
                  <a:pt x="1457438" y="420975"/>
                </a:lnTo>
                <a:lnTo>
                  <a:pt x="1445206" y="470043"/>
                </a:lnTo>
                <a:lnTo>
                  <a:pt x="1440942" y="522731"/>
                </a:lnTo>
                <a:lnTo>
                  <a:pt x="1436677" y="470043"/>
                </a:lnTo>
                <a:lnTo>
                  <a:pt x="1424445" y="420975"/>
                </a:lnTo>
                <a:lnTo>
                  <a:pt x="1405091" y="376577"/>
                </a:lnTo>
                <a:lnTo>
                  <a:pt x="1379458" y="337899"/>
                </a:lnTo>
                <a:lnTo>
                  <a:pt x="1348389" y="305989"/>
                </a:lnTo>
                <a:lnTo>
                  <a:pt x="1312729" y="281898"/>
                </a:lnTo>
                <a:lnTo>
                  <a:pt x="1273322" y="266673"/>
                </a:lnTo>
                <a:lnTo>
                  <a:pt x="1231011" y="261365"/>
                </a:lnTo>
                <a:lnTo>
                  <a:pt x="209931" y="261365"/>
                </a:lnTo>
                <a:lnTo>
                  <a:pt x="167619" y="256058"/>
                </a:lnTo>
                <a:lnTo>
                  <a:pt x="128212" y="240833"/>
                </a:lnTo>
                <a:lnTo>
                  <a:pt x="92552" y="216742"/>
                </a:lnTo>
                <a:lnTo>
                  <a:pt x="61483" y="184832"/>
                </a:lnTo>
                <a:lnTo>
                  <a:pt x="35850" y="146154"/>
                </a:lnTo>
                <a:lnTo>
                  <a:pt x="16496" y="101756"/>
                </a:lnTo>
                <a:lnTo>
                  <a:pt x="4264" y="52688"/>
                </a:lnTo>
                <a:lnTo>
                  <a:pt x="0" y="0"/>
                </a:lnTo>
              </a:path>
            </a:pathLst>
          </a:custGeom>
          <a:ln w="12700">
            <a:solidFill>
              <a:srgbClr val="3D3D3D"/>
            </a:solidFill>
          </a:ln>
        </p:spPr>
        <p:txBody>
          <a:bodyPr wrap="square" lIns="0" tIns="0" rIns="0" bIns="0" rtlCol="0"/>
          <a:lstStyle/>
          <a:p>
            <a:endParaRPr/>
          </a:p>
        </p:txBody>
      </p:sp>
      <p:sp>
        <p:nvSpPr>
          <p:cNvPr id="17" name="object 12">
            <a:extLst>
              <a:ext uri="{FF2B5EF4-FFF2-40B4-BE49-F238E27FC236}">
                <a16:creationId xmlns:a16="http://schemas.microsoft.com/office/drawing/2014/main" id="{7DC41A43-0C31-4C39-AB11-423DF9A561C0}"/>
              </a:ext>
            </a:extLst>
          </p:cNvPr>
          <p:cNvSpPr/>
          <p:nvPr/>
        </p:nvSpPr>
        <p:spPr>
          <a:xfrm>
            <a:off x="4323588" y="5154800"/>
            <a:ext cx="167640" cy="521334"/>
          </a:xfrm>
          <a:custGeom>
            <a:avLst/>
            <a:gdLst/>
            <a:ahLst/>
            <a:cxnLst/>
            <a:rect l="l" t="t" r="r" b="b"/>
            <a:pathLst>
              <a:path w="167639" h="521335">
                <a:moveTo>
                  <a:pt x="139700" y="0"/>
                </a:moveTo>
                <a:lnTo>
                  <a:pt x="27939" y="0"/>
                </a:lnTo>
                <a:lnTo>
                  <a:pt x="17037" y="2186"/>
                </a:lnTo>
                <a:lnTo>
                  <a:pt x="8159" y="8159"/>
                </a:lnTo>
                <a:lnTo>
                  <a:pt x="2186" y="17037"/>
                </a:lnTo>
                <a:lnTo>
                  <a:pt x="0" y="27939"/>
                </a:lnTo>
                <a:lnTo>
                  <a:pt x="0" y="493267"/>
                </a:lnTo>
                <a:lnTo>
                  <a:pt x="2186" y="504143"/>
                </a:lnTo>
                <a:lnTo>
                  <a:pt x="8159" y="513024"/>
                </a:lnTo>
                <a:lnTo>
                  <a:pt x="17037" y="519012"/>
                </a:lnTo>
                <a:lnTo>
                  <a:pt x="27939" y="521207"/>
                </a:lnTo>
                <a:lnTo>
                  <a:pt x="139700" y="521207"/>
                </a:lnTo>
                <a:lnTo>
                  <a:pt x="150602" y="519012"/>
                </a:lnTo>
                <a:lnTo>
                  <a:pt x="159480" y="513024"/>
                </a:lnTo>
                <a:lnTo>
                  <a:pt x="165453" y="504143"/>
                </a:lnTo>
                <a:lnTo>
                  <a:pt x="167639" y="493267"/>
                </a:lnTo>
                <a:lnTo>
                  <a:pt x="167639" y="27939"/>
                </a:lnTo>
                <a:lnTo>
                  <a:pt x="165453" y="17037"/>
                </a:lnTo>
                <a:lnTo>
                  <a:pt x="159480" y="8159"/>
                </a:lnTo>
                <a:lnTo>
                  <a:pt x="150602" y="2186"/>
                </a:lnTo>
                <a:lnTo>
                  <a:pt x="139700" y="0"/>
                </a:lnTo>
                <a:close/>
              </a:path>
            </a:pathLst>
          </a:custGeom>
          <a:solidFill>
            <a:srgbClr val="FFC000"/>
          </a:solidFill>
        </p:spPr>
        <p:txBody>
          <a:bodyPr wrap="square" lIns="0" tIns="0" rIns="0" bIns="0" rtlCol="0"/>
          <a:lstStyle/>
          <a:p>
            <a:endParaRPr/>
          </a:p>
        </p:txBody>
      </p:sp>
      <p:sp>
        <p:nvSpPr>
          <p:cNvPr id="18" name="object 13">
            <a:extLst>
              <a:ext uri="{FF2B5EF4-FFF2-40B4-BE49-F238E27FC236}">
                <a16:creationId xmlns:a16="http://schemas.microsoft.com/office/drawing/2014/main" id="{D5D51368-030F-4D4D-8B60-5E61B909A492}"/>
              </a:ext>
            </a:extLst>
          </p:cNvPr>
          <p:cNvSpPr txBox="1"/>
          <p:nvPr/>
        </p:nvSpPr>
        <p:spPr>
          <a:xfrm>
            <a:off x="3844797" y="5083554"/>
            <a:ext cx="1126490" cy="496161"/>
          </a:xfrm>
          <a:prstGeom prst="rect">
            <a:avLst/>
          </a:prstGeom>
        </p:spPr>
        <p:txBody>
          <a:bodyPr vert="horz" wrap="square" lIns="0" tIns="1270" rIns="0" bIns="0" rtlCol="0">
            <a:spAutoFit/>
          </a:bodyPr>
          <a:lstStyle/>
          <a:p>
            <a:pPr marL="12700" marR="5080" indent="200660">
              <a:lnSpc>
                <a:spcPct val="104400"/>
              </a:lnSpc>
              <a:spcBef>
                <a:spcPts val="10"/>
              </a:spcBef>
            </a:pPr>
            <a:r>
              <a:rPr sz="1600" b="1" spc="-10" dirty="0">
                <a:solidFill>
                  <a:srgbClr val="404040"/>
                </a:solidFill>
                <a:cs typeface="Arial"/>
              </a:rPr>
              <a:t>Review  </a:t>
            </a:r>
            <a:r>
              <a:rPr sz="1600" b="1" spc="-5" dirty="0">
                <a:solidFill>
                  <a:srgbClr val="404040"/>
                </a:solidFill>
                <a:cs typeface="Arial"/>
              </a:rPr>
              <a:t>(</a:t>
            </a:r>
            <a:r>
              <a:rPr sz="1600" b="1" spc="-15" dirty="0">
                <a:solidFill>
                  <a:srgbClr val="404040"/>
                </a:solidFill>
                <a:cs typeface="Arial"/>
              </a:rPr>
              <a:t>u</a:t>
            </a:r>
            <a:r>
              <a:rPr sz="1600" b="1" spc="-5" dirty="0">
                <a:solidFill>
                  <a:srgbClr val="404040"/>
                </a:solidFill>
                <a:cs typeface="Arial"/>
              </a:rPr>
              <a:t>n</a:t>
            </a:r>
            <a:r>
              <a:rPr sz="1600" b="1" spc="-15" dirty="0">
                <a:solidFill>
                  <a:srgbClr val="404040"/>
                </a:solidFill>
                <a:cs typeface="Arial"/>
              </a:rPr>
              <a:t>b</a:t>
            </a:r>
            <a:r>
              <a:rPr sz="1600" b="1" spc="-5" dirty="0">
                <a:solidFill>
                  <a:srgbClr val="404040"/>
                </a:solidFill>
                <a:cs typeface="Arial"/>
              </a:rPr>
              <a:t>lin</a:t>
            </a:r>
            <a:r>
              <a:rPr sz="1600" b="1" spc="-15" dirty="0">
                <a:solidFill>
                  <a:srgbClr val="404040"/>
                </a:solidFill>
                <a:cs typeface="Arial"/>
              </a:rPr>
              <a:t>d</a:t>
            </a:r>
            <a:r>
              <a:rPr sz="1600" b="1" spc="-5" dirty="0">
                <a:solidFill>
                  <a:srgbClr val="404040"/>
                </a:solidFill>
                <a:cs typeface="Arial"/>
              </a:rPr>
              <a:t>ed)</a:t>
            </a:r>
            <a:endParaRPr sz="1600" dirty="0">
              <a:cs typeface="Arial"/>
            </a:endParaRPr>
          </a:p>
        </p:txBody>
      </p:sp>
      <p:sp>
        <p:nvSpPr>
          <p:cNvPr id="19" name="object 14">
            <a:extLst>
              <a:ext uri="{FF2B5EF4-FFF2-40B4-BE49-F238E27FC236}">
                <a16:creationId xmlns:a16="http://schemas.microsoft.com/office/drawing/2014/main" id="{DFE8D986-22C1-47E2-ACBE-E37A9F439986}"/>
              </a:ext>
            </a:extLst>
          </p:cNvPr>
          <p:cNvSpPr txBox="1"/>
          <p:nvPr/>
        </p:nvSpPr>
        <p:spPr>
          <a:xfrm>
            <a:off x="2990214" y="3001515"/>
            <a:ext cx="2832735" cy="504625"/>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cs typeface="Arial"/>
              </a:rPr>
              <a:t>Continuous ongoing</a:t>
            </a:r>
            <a:r>
              <a:rPr sz="1600" spc="-30" dirty="0">
                <a:solidFill>
                  <a:srgbClr val="404040"/>
                </a:solidFill>
                <a:cs typeface="Arial"/>
              </a:rPr>
              <a:t> </a:t>
            </a:r>
            <a:r>
              <a:rPr sz="1600" spc="-5" dirty="0">
                <a:solidFill>
                  <a:srgbClr val="404040"/>
                </a:solidFill>
                <a:cs typeface="Arial"/>
              </a:rPr>
              <a:t>monitoring</a:t>
            </a:r>
            <a:endParaRPr sz="1600" dirty="0">
              <a:cs typeface="Arial"/>
            </a:endParaRPr>
          </a:p>
        </p:txBody>
      </p:sp>
      <p:sp>
        <p:nvSpPr>
          <p:cNvPr id="20" name="object 15">
            <a:extLst>
              <a:ext uri="{FF2B5EF4-FFF2-40B4-BE49-F238E27FC236}">
                <a16:creationId xmlns:a16="http://schemas.microsoft.com/office/drawing/2014/main" id="{33FF370E-585A-4C19-82F8-936158CD0B18}"/>
              </a:ext>
            </a:extLst>
          </p:cNvPr>
          <p:cNvSpPr/>
          <p:nvPr/>
        </p:nvSpPr>
        <p:spPr>
          <a:xfrm>
            <a:off x="4287011" y="1591688"/>
            <a:ext cx="241300" cy="304800"/>
          </a:xfrm>
          <a:custGeom>
            <a:avLst/>
            <a:gdLst/>
            <a:ahLst/>
            <a:cxnLst/>
            <a:rect l="l" t="t" r="r" b="b"/>
            <a:pathLst>
              <a:path w="241300" h="304800">
                <a:moveTo>
                  <a:pt x="120396" y="0"/>
                </a:moveTo>
                <a:lnTo>
                  <a:pt x="0" y="120396"/>
                </a:lnTo>
                <a:lnTo>
                  <a:pt x="60198" y="120396"/>
                </a:lnTo>
                <a:lnTo>
                  <a:pt x="60198" y="304800"/>
                </a:lnTo>
                <a:lnTo>
                  <a:pt x="180593" y="304800"/>
                </a:lnTo>
                <a:lnTo>
                  <a:pt x="180593" y="120396"/>
                </a:lnTo>
                <a:lnTo>
                  <a:pt x="240791" y="120396"/>
                </a:lnTo>
                <a:lnTo>
                  <a:pt x="120396" y="0"/>
                </a:lnTo>
                <a:close/>
              </a:path>
            </a:pathLst>
          </a:custGeom>
          <a:solidFill>
            <a:srgbClr val="404040"/>
          </a:solidFill>
        </p:spPr>
        <p:txBody>
          <a:bodyPr wrap="square" lIns="0" tIns="0" rIns="0" bIns="0" rtlCol="0"/>
          <a:lstStyle/>
          <a:p>
            <a:endParaRPr/>
          </a:p>
        </p:txBody>
      </p:sp>
      <p:sp>
        <p:nvSpPr>
          <p:cNvPr id="21" name="object 17">
            <a:extLst>
              <a:ext uri="{FF2B5EF4-FFF2-40B4-BE49-F238E27FC236}">
                <a16:creationId xmlns:a16="http://schemas.microsoft.com/office/drawing/2014/main" id="{96F66371-F7F3-40AC-AEC3-A0C5A8A93F32}"/>
              </a:ext>
            </a:extLst>
          </p:cNvPr>
          <p:cNvSpPr txBox="1"/>
          <p:nvPr/>
        </p:nvSpPr>
        <p:spPr>
          <a:xfrm>
            <a:off x="1640585" y="1855468"/>
            <a:ext cx="454659" cy="51308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cs typeface="Arial"/>
              </a:rPr>
              <a:t>S</a:t>
            </a:r>
            <a:r>
              <a:rPr sz="1600" b="1" dirty="0">
                <a:solidFill>
                  <a:srgbClr val="C00000"/>
                </a:solidFill>
                <a:cs typeface="Arial"/>
              </a:rPr>
              <a:t>M</a:t>
            </a:r>
            <a:r>
              <a:rPr sz="1600" b="1" spc="-5" dirty="0">
                <a:solidFill>
                  <a:srgbClr val="C00000"/>
                </a:solidFill>
                <a:cs typeface="Arial"/>
              </a:rPr>
              <a:t>T</a:t>
            </a:r>
            <a:endParaRPr sz="1600" dirty="0">
              <a:cs typeface="Arial"/>
            </a:endParaRPr>
          </a:p>
          <a:p>
            <a:pPr marL="12700">
              <a:lnSpc>
                <a:spcPct val="100000"/>
              </a:lnSpc>
            </a:pPr>
            <a:r>
              <a:rPr sz="1600" b="1" spc="-5" dirty="0">
                <a:solidFill>
                  <a:srgbClr val="C00000"/>
                </a:solidFill>
                <a:cs typeface="Arial"/>
              </a:rPr>
              <a:t>SSP</a:t>
            </a:r>
            <a:endParaRPr sz="1600" dirty="0">
              <a:cs typeface="Arial"/>
            </a:endParaRPr>
          </a:p>
        </p:txBody>
      </p:sp>
      <p:sp>
        <p:nvSpPr>
          <p:cNvPr id="22" name="object 18">
            <a:extLst>
              <a:ext uri="{FF2B5EF4-FFF2-40B4-BE49-F238E27FC236}">
                <a16:creationId xmlns:a16="http://schemas.microsoft.com/office/drawing/2014/main" id="{CACE5D86-574B-420D-A8A8-64C8E394F76A}"/>
              </a:ext>
            </a:extLst>
          </p:cNvPr>
          <p:cNvSpPr txBox="1"/>
          <p:nvPr/>
        </p:nvSpPr>
        <p:spPr>
          <a:xfrm>
            <a:off x="1648460" y="3741544"/>
            <a:ext cx="713105" cy="51308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C00000"/>
                </a:solidFill>
                <a:cs typeface="Arial"/>
              </a:rPr>
              <a:t>SAC</a:t>
            </a:r>
            <a:endParaRPr sz="1600" dirty="0">
              <a:cs typeface="Arial"/>
            </a:endParaRPr>
          </a:p>
          <a:p>
            <a:pPr marL="12700">
              <a:lnSpc>
                <a:spcPct val="100000"/>
              </a:lnSpc>
            </a:pPr>
            <a:r>
              <a:rPr sz="1600" b="1" spc="-5" dirty="0">
                <a:solidFill>
                  <a:srgbClr val="C00000"/>
                </a:solidFill>
                <a:cs typeface="Arial"/>
              </a:rPr>
              <a:t>charter</a:t>
            </a:r>
            <a:endParaRPr sz="1600" dirty="0">
              <a:cs typeface="Arial"/>
            </a:endParaRPr>
          </a:p>
        </p:txBody>
      </p:sp>
      <p:sp>
        <p:nvSpPr>
          <p:cNvPr id="23" name="object 19">
            <a:extLst>
              <a:ext uri="{FF2B5EF4-FFF2-40B4-BE49-F238E27FC236}">
                <a16:creationId xmlns:a16="http://schemas.microsoft.com/office/drawing/2014/main" id="{DA9A1F7C-06E8-44A6-B11A-6EB38E60DEF4}"/>
              </a:ext>
            </a:extLst>
          </p:cNvPr>
          <p:cNvSpPr txBox="1"/>
          <p:nvPr/>
        </p:nvSpPr>
        <p:spPr>
          <a:xfrm>
            <a:off x="602995" y="2587622"/>
            <a:ext cx="1122045" cy="513080"/>
          </a:xfrm>
          <a:prstGeom prst="rect">
            <a:avLst/>
          </a:prstGeom>
        </p:spPr>
        <p:txBody>
          <a:bodyPr vert="horz" wrap="square" lIns="0" tIns="12065" rIns="0" bIns="0" rtlCol="0">
            <a:spAutoFit/>
          </a:bodyPr>
          <a:lstStyle/>
          <a:p>
            <a:pPr marL="12700" marR="5080" indent="154940">
              <a:lnSpc>
                <a:spcPct val="100000"/>
              </a:lnSpc>
              <a:spcBef>
                <a:spcPts val="95"/>
              </a:spcBef>
            </a:pPr>
            <a:r>
              <a:rPr sz="1600" spc="-5" dirty="0">
                <a:solidFill>
                  <a:srgbClr val="404040"/>
                </a:solidFill>
                <a:cs typeface="Arial"/>
              </a:rPr>
              <a:t>Referred  safety</a:t>
            </a:r>
            <a:r>
              <a:rPr sz="1600" spc="-50" dirty="0">
                <a:solidFill>
                  <a:srgbClr val="404040"/>
                </a:solidFill>
                <a:cs typeface="Arial"/>
              </a:rPr>
              <a:t> </a:t>
            </a:r>
            <a:r>
              <a:rPr sz="1600" spc="-5" dirty="0">
                <a:solidFill>
                  <a:srgbClr val="404040"/>
                </a:solidFill>
                <a:cs typeface="Arial"/>
              </a:rPr>
              <a:t>event</a:t>
            </a:r>
            <a:endParaRPr sz="1600" dirty="0">
              <a:cs typeface="Arial"/>
            </a:endParaRPr>
          </a:p>
        </p:txBody>
      </p:sp>
      <p:grpSp>
        <p:nvGrpSpPr>
          <p:cNvPr id="24" name="object 20">
            <a:extLst>
              <a:ext uri="{FF2B5EF4-FFF2-40B4-BE49-F238E27FC236}">
                <a16:creationId xmlns:a16="http://schemas.microsoft.com/office/drawing/2014/main" id="{0FC47E06-9568-4AD8-84E9-28644F3BDCB5}"/>
              </a:ext>
            </a:extLst>
          </p:cNvPr>
          <p:cNvGrpSpPr/>
          <p:nvPr/>
        </p:nvGrpSpPr>
        <p:grpSpPr>
          <a:xfrm>
            <a:off x="2109141" y="2279012"/>
            <a:ext cx="707390" cy="1360170"/>
            <a:chOff x="2109141" y="2497835"/>
            <a:chExt cx="707390" cy="1360170"/>
          </a:xfrm>
        </p:grpSpPr>
        <p:sp>
          <p:nvSpPr>
            <p:cNvPr id="25" name="object 21">
              <a:extLst>
                <a:ext uri="{FF2B5EF4-FFF2-40B4-BE49-F238E27FC236}">
                  <a16:creationId xmlns:a16="http://schemas.microsoft.com/office/drawing/2014/main" id="{12762034-3D67-41E2-896B-BEC52D8EDC4F}"/>
                </a:ext>
              </a:extLst>
            </p:cNvPr>
            <p:cNvSpPr/>
            <p:nvPr/>
          </p:nvSpPr>
          <p:spPr>
            <a:xfrm>
              <a:off x="2109215" y="3054095"/>
              <a:ext cx="707390" cy="803910"/>
            </a:xfrm>
            <a:custGeom>
              <a:avLst/>
              <a:gdLst/>
              <a:ahLst/>
              <a:cxnLst/>
              <a:rect l="l" t="t" r="r" b="b"/>
              <a:pathLst>
                <a:path w="707389" h="803910">
                  <a:moveTo>
                    <a:pt x="0" y="0"/>
                  </a:moveTo>
                  <a:lnTo>
                    <a:pt x="0" y="176783"/>
                  </a:lnTo>
                  <a:lnTo>
                    <a:pt x="2239" y="221182"/>
                  </a:lnTo>
                  <a:lnTo>
                    <a:pt x="8857" y="264762"/>
                  </a:lnTo>
                  <a:lnTo>
                    <a:pt x="19701" y="307369"/>
                  </a:lnTo>
                  <a:lnTo>
                    <a:pt x="34620" y="348849"/>
                  </a:lnTo>
                  <a:lnTo>
                    <a:pt x="53462" y="389048"/>
                  </a:lnTo>
                  <a:lnTo>
                    <a:pt x="76075" y="427811"/>
                  </a:lnTo>
                  <a:lnTo>
                    <a:pt x="102309" y="464985"/>
                  </a:lnTo>
                  <a:lnTo>
                    <a:pt x="132010" y="500416"/>
                  </a:lnTo>
                  <a:lnTo>
                    <a:pt x="165027" y="533949"/>
                  </a:lnTo>
                  <a:lnTo>
                    <a:pt x="201209" y="565430"/>
                  </a:lnTo>
                  <a:lnTo>
                    <a:pt x="240404" y="594704"/>
                  </a:lnTo>
                  <a:lnTo>
                    <a:pt x="282460" y="621619"/>
                  </a:lnTo>
                  <a:lnTo>
                    <a:pt x="327226" y="646019"/>
                  </a:lnTo>
                  <a:lnTo>
                    <a:pt x="374550" y="667750"/>
                  </a:lnTo>
                  <a:lnTo>
                    <a:pt x="424280" y="686659"/>
                  </a:lnTo>
                  <a:lnTo>
                    <a:pt x="476264" y="702590"/>
                  </a:lnTo>
                  <a:lnTo>
                    <a:pt x="530351" y="715390"/>
                  </a:lnTo>
                  <a:lnTo>
                    <a:pt x="530351" y="803782"/>
                  </a:lnTo>
                  <a:lnTo>
                    <a:pt x="707135" y="644651"/>
                  </a:lnTo>
                  <a:lnTo>
                    <a:pt x="530351" y="450214"/>
                  </a:lnTo>
                  <a:lnTo>
                    <a:pt x="530351" y="538606"/>
                  </a:lnTo>
                  <a:lnTo>
                    <a:pt x="476264" y="525806"/>
                  </a:lnTo>
                  <a:lnTo>
                    <a:pt x="424280" y="509875"/>
                  </a:lnTo>
                  <a:lnTo>
                    <a:pt x="374550" y="490966"/>
                  </a:lnTo>
                  <a:lnTo>
                    <a:pt x="327226" y="469235"/>
                  </a:lnTo>
                  <a:lnTo>
                    <a:pt x="282460" y="444835"/>
                  </a:lnTo>
                  <a:lnTo>
                    <a:pt x="240404" y="417920"/>
                  </a:lnTo>
                  <a:lnTo>
                    <a:pt x="201209" y="388646"/>
                  </a:lnTo>
                  <a:lnTo>
                    <a:pt x="165027" y="357165"/>
                  </a:lnTo>
                  <a:lnTo>
                    <a:pt x="132010" y="323632"/>
                  </a:lnTo>
                  <a:lnTo>
                    <a:pt x="102309" y="288201"/>
                  </a:lnTo>
                  <a:lnTo>
                    <a:pt x="76075" y="251027"/>
                  </a:lnTo>
                  <a:lnTo>
                    <a:pt x="53462" y="212264"/>
                  </a:lnTo>
                  <a:lnTo>
                    <a:pt x="34620" y="172065"/>
                  </a:lnTo>
                  <a:lnTo>
                    <a:pt x="19701" y="130585"/>
                  </a:lnTo>
                  <a:lnTo>
                    <a:pt x="8857" y="87978"/>
                  </a:lnTo>
                  <a:lnTo>
                    <a:pt x="2239" y="44398"/>
                  </a:lnTo>
                  <a:lnTo>
                    <a:pt x="0" y="0"/>
                  </a:lnTo>
                  <a:close/>
                </a:path>
              </a:pathLst>
            </a:custGeom>
            <a:solidFill>
              <a:srgbClr val="007664"/>
            </a:solidFill>
          </p:spPr>
          <p:txBody>
            <a:bodyPr wrap="square" lIns="0" tIns="0" rIns="0" bIns="0" rtlCol="0"/>
            <a:lstStyle/>
            <a:p>
              <a:endParaRPr/>
            </a:p>
          </p:txBody>
        </p:sp>
        <p:sp>
          <p:nvSpPr>
            <p:cNvPr id="26" name="object 22">
              <a:extLst>
                <a:ext uri="{FF2B5EF4-FFF2-40B4-BE49-F238E27FC236}">
                  <a16:creationId xmlns:a16="http://schemas.microsoft.com/office/drawing/2014/main" id="{AE59429D-4272-4A30-AC82-293A184AA4C4}"/>
                </a:ext>
              </a:extLst>
            </p:cNvPr>
            <p:cNvSpPr/>
            <p:nvPr/>
          </p:nvSpPr>
          <p:spPr>
            <a:xfrm>
              <a:off x="2109141" y="2497835"/>
              <a:ext cx="707390" cy="645160"/>
            </a:xfrm>
            <a:custGeom>
              <a:avLst/>
              <a:gdLst/>
              <a:ahLst/>
              <a:cxnLst/>
              <a:rect l="l" t="t" r="r" b="b"/>
              <a:pathLst>
                <a:path w="707389" h="645160">
                  <a:moveTo>
                    <a:pt x="707210" y="0"/>
                  </a:moveTo>
                  <a:lnTo>
                    <a:pt x="650869" y="1793"/>
                  </a:lnTo>
                  <a:lnTo>
                    <a:pt x="594815" y="7112"/>
                  </a:lnTo>
                  <a:lnTo>
                    <a:pt x="540594" y="15665"/>
                  </a:lnTo>
                  <a:lnTo>
                    <a:pt x="488181" y="27298"/>
                  </a:lnTo>
                  <a:lnTo>
                    <a:pt x="437706" y="41867"/>
                  </a:lnTo>
                  <a:lnTo>
                    <a:pt x="389300" y="59232"/>
                  </a:lnTo>
                  <a:lnTo>
                    <a:pt x="343092" y="79250"/>
                  </a:lnTo>
                  <a:lnTo>
                    <a:pt x="299214" y="101780"/>
                  </a:lnTo>
                  <a:lnTo>
                    <a:pt x="257794" y="126680"/>
                  </a:lnTo>
                  <a:lnTo>
                    <a:pt x="218965" y="153807"/>
                  </a:lnTo>
                  <a:lnTo>
                    <a:pt x="182855" y="183020"/>
                  </a:lnTo>
                  <a:lnTo>
                    <a:pt x="149595" y="214178"/>
                  </a:lnTo>
                  <a:lnTo>
                    <a:pt x="119316" y="247137"/>
                  </a:lnTo>
                  <a:lnTo>
                    <a:pt x="92147" y="281757"/>
                  </a:lnTo>
                  <a:lnTo>
                    <a:pt x="68218" y="317896"/>
                  </a:lnTo>
                  <a:lnTo>
                    <a:pt x="47661" y="355411"/>
                  </a:lnTo>
                  <a:lnTo>
                    <a:pt x="30605" y="394162"/>
                  </a:lnTo>
                  <a:lnTo>
                    <a:pt x="17181" y="434005"/>
                  </a:lnTo>
                  <a:lnTo>
                    <a:pt x="7518" y="474799"/>
                  </a:lnTo>
                  <a:lnTo>
                    <a:pt x="1748" y="516403"/>
                  </a:lnTo>
                  <a:lnTo>
                    <a:pt x="0" y="558674"/>
                  </a:lnTo>
                  <a:lnTo>
                    <a:pt x="2404" y="601471"/>
                  </a:lnTo>
                  <a:lnTo>
                    <a:pt x="9091" y="644651"/>
                  </a:lnTo>
                  <a:lnTo>
                    <a:pt x="19766" y="602691"/>
                  </a:lnTo>
                  <a:lnTo>
                    <a:pt x="34276" y="562029"/>
                  </a:lnTo>
                  <a:lnTo>
                    <a:pt x="52454" y="522774"/>
                  </a:lnTo>
                  <a:lnTo>
                    <a:pt x="74136" y="485039"/>
                  </a:lnTo>
                  <a:lnTo>
                    <a:pt x="99156" y="448933"/>
                  </a:lnTo>
                  <a:lnTo>
                    <a:pt x="127348" y="414569"/>
                  </a:lnTo>
                  <a:lnTo>
                    <a:pt x="158547" y="382058"/>
                  </a:lnTo>
                  <a:lnTo>
                    <a:pt x="192587" y="351509"/>
                  </a:lnTo>
                  <a:lnTo>
                    <a:pt x="229303" y="323034"/>
                  </a:lnTo>
                  <a:lnTo>
                    <a:pt x="268529" y="296745"/>
                  </a:lnTo>
                  <a:lnTo>
                    <a:pt x="310100" y="272752"/>
                  </a:lnTo>
                  <a:lnTo>
                    <a:pt x="353850" y="251166"/>
                  </a:lnTo>
                  <a:lnTo>
                    <a:pt x="399613" y="232097"/>
                  </a:lnTo>
                  <a:lnTo>
                    <a:pt x="447225" y="215658"/>
                  </a:lnTo>
                  <a:lnTo>
                    <a:pt x="496519" y="201959"/>
                  </a:lnTo>
                  <a:lnTo>
                    <a:pt x="547330" y="191111"/>
                  </a:lnTo>
                  <a:lnTo>
                    <a:pt x="599492" y="183225"/>
                  </a:lnTo>
                  <a:lnTo>
                    <a:pt x="652841" y="178412"/>
                  </a:lnTo>
                  <a:lnTo>
                    <a:pt x="707210" y="176784"/>
                  </a:lnTo>
                  <a:lnTo>
                    <a:pt x="707210" y="0"/>
                  </a:lnTo>
                  <a:close/>
                </a:path>
              </a:pathLst>
            </a:custGeom>
            <a:solidFill>
              <a:srgbClr val="005F51"/>
            </a:solidFill>
          </p:spPr>
          <p:txBody>
            <a:bodyPr wrap="square" lIns="0" tIns="0" rIns="0" bIns="0" rtlCol="0"/>
            <a:lstStyle/>
            <a:p>
              <a:endParaRPr/>
            </a:p>
          </p:txBody>
        </p:sp>
      </p:grpSp>
      <p:grpSp>
        <p:nvGrpSpPr>
          <p:cNvPr id="27" name="object 23">
            <a:extLst>
              <a:ext uri="{FF2B5EF4-FFF2-40B4-BE49-F238E27FC236}">
                <a16:creationId xmlns:a16="http://schemas.microsoft.com/office/drawing/2014/main" id="{E577189E-2049-4EF7-B184-5DC348E48C7B}"/>
              </a:ext>
            </a:extLst>
          </p:cNvPr>
          <p:cNvGrpSpPr/>
          <p:nvPr/>
        </p:nvGrpSpPr>
        <p:grpSpPr>
          <a:xfrm>
            <a:off x="5949696" y="2268344"/>
            <a:ext cx="821690" cy="1464945"/>
            <a:chOff x="5949696" y="2487167"/>
            <a:chExt cx="821690" cy="1464945"/>
          </a:xfrm>
        </p:grpSpPr>
        <p:sp>
          <p:nvSpPr>
            <p:cNvPr id="28" name="object 24">
              <a:extLst>
                <a:ext uri="{FF2B5EF4-FFF2-40B4-BE49-F238E27FC236}">
                  <a16:creationId xmlns:a16="http://schemas.microsoft.com/office/drawing/2014/main" id="{6FFEF0F0-C506-4307-9781-2E6AF9183EF7}"/>
                </a:ext>
              </a:extLst>
            </p:cNvPr>
            <p:cNvSpPr/>
            <p:nvPr/>
          </p:nvSpPr>
          <p:spPr>
            <a:xfrm>
              <a:off x="5949696" y="2487167"/>
              <a:ext cx="821423" cy="1464563"/>
            </a:xfrm>
            <a:prstGeom prst="rect">
              <a:avLst/>
            </a:prstGeom>
            <a:blipFill>
              <a:blip r:embed="rId4" cstate="print"/>
              <a:stretch>
                <a:fillRect/>
              </a:stretch>
            </a:blipFill>
          </p:spPr>
          <p:txBody>
            <a:bodyPr wrap="square" lIns="0" tIns="0" rIns="0" bIns="0" rtlCol="0"/>
            <a:lstStyle/>
            <a:p>
              <a:endParaRPr/>
            </a:p>
          </p:txBody>
        </p:sp>
        <p:sp>
          <p:nvSpPr>
            <p:cNvPr id="29" name="object 25">
              <a:extLst>
                <a:ext uri="{FF2B5EF4-FFF2-40B4-BE49-F238E27FC236}">
                  <a16:creationId xmlns:a16="http://schemas.microsoft.com/office/drawing/2014/main" id="{997DFE34-0A9F-404A-9A1E-A2BA7CB2D463}"/>
                </a:ext>
              </a:extLst>
            </p:cNvPr>
            <p:cNvSpPr/>
            <p:nvPr/>
          </p:nvSpPr>
          <p:spPr>
            <a:xfrm>
              <a:off x="5992749" y="2506344"/>
              <a:ext cx="739140" cy="785495"/>
            </a:xfrm>
            <a:custGeom>
              <a:avLst/>
              <a:gdLst/>
              <a:ahLst/>
              <a:cxnLst/>
              <a:rect l="l" t="t" r="r" b="b"/>
              <a:pathLst>
                <a:path w="739140" h="785495">
                  <a:moveTo>
                    <a:pt x="168783" y="0"/>
                  </a:moveTo>
                  <a:lnTo>
                    <a:pt x="0" y="167512"/>
                  </a:lnTo>
                  <a:lnTo>
                    <a:pt x="186181" y="353440"/>
                  </a:lnTo>
                  <a:lnTo>
                    <a:pt x="181863" y="265049"/>
                  </a:lnTo>
                  <a:lnTo>
                    <a:pt x="233580" y="274705"/>
                  </a:lnTo>
                  <a:lnTo>
                    <a:pt x="283567" y="287295"/>
                  </a:lnTo>
                  <a:lnTo>
                    <a:pt x="331692" y="302690"/>
                  </a:lnTo>
                  <a:lnTo>
                    <a:pt x="377820" y="320768"/>
                  </a:lnTo>
                  <a:lnTo>
                    <a:pt x="421817" y="341401"/>
                  </a:lnTo>
                  <a:lnTo>
                    <a:pt x="463549" y="364466"/>
                  </a:lnTo>
                  <a:lnTo>
                    <a:pt x="502883" y="389836"/>
                  </a:lnTo>
                  <a:lnTo>
                    <a:pt x="539684" y="417386"/>
                  </a:lnTo>
                  <a:lnTo>
                    <a:pt x="573817" y="446992"/>
                  </a:lnTo>
                  <a:lnTo>
                    <a:pt x="605150" y="478527"/>
                  </a:lnTo>
                  <a:lnTo>
                    <a:pt x="633547" y="511866"/>
                  </a:lnTo>
                  <a:lnTo>
                    <a:pt x="658876" y="546885"/>
                  </a:lnTo>
                  <a:lnTo>
                    <a:pt x="681001" y="583457"/>
                  </a:lnTo>
                  <a:lnTo>
                    <a:pt x="699788" y="621458"/>
                  </a:lnTo>
                  <a:lnTo>
                    <a:pt x="715105" y="660762"/>
                  </a:lnTo>
                  <a:lnTo>
                    <a:pt x="726816" y="701244"/>
                  </a:lnTo>
                  <a:lnTo>
                    <a:pt x="734787" y="742779"/>
                  </a:lnTo>
                  <a:lnTo>
                    <a:pt x="738885" y="785240"/>
                  </a:lnTo>
                  <a:lnTo>
                    <a:pt x="730123" y="608583"/>
                  </a:lnTo>
                  <a:lnTo>
                    <a:pt x="726024" y="566122"/>
                  </a:lnTo>
                  <a:lnTo>
                    <a:pt x="718053" y="524587"/>
                  </a:lnTo>
                  <a:lnTo>
                    <a:pt x="706342" y="484105"/>
                  </a:lnTo>
                  <a:lnTo>
                    <a:pt x="691025" y="444801"/>
                  </a:lnTo>
                  <a:lnTo>
                    <a:pt x="672238" y="406800"/>
                  </a:lnTo>
                  <a:lnTo>
                    <a:pt x="650113" y="370228"/>
                  </a:lnTo>
                  <a:lnTo>
                    <a:pt x="624784" y="335209"/>
                  </a:lnTo>
                  <a:lnTo>
                    <a:pt x="596387" y="301870"/>
                  </a:lnTo>
                  <a:lnTo>
                    <a:pt x="565054" y="270335"/>
                  </a:lnTo>
                  <a:lnTo>
                    <a:pt x="530921" y="240729"/>
                  </a:lnTo>
                  <a:lnTo>
                    <a:pt x="494120" y="213179"/>
                  </a:lnTo>
                  <a:lnTo>
                    <a:pt x="454786" y="187809"/>
                  </a:lnTo>
                  <a:lnTo>
                    <a:pt x="413054" y="164744"/>
                  </a:lnTo>
                  <a:lnTo>
                    <a:pt x="369057" y="144111"/>
                  </a:lnTo>
                  <a:lnTo>
                    <a:pt x="322929" y="126033"/>
                  </a:lnTo>
                  <a:lnTo>
                    <a:pt x="274804" y="110638"/>
                  </a:lnTo>
                  <a:lnTo>
                    <a:pt x="224817" y="98048"/>
                  </a:lnTo>
                  <a:lnTo>
                    <a:pt x="173100" y="88391"/>
                  </a:lnTo>
                  <a:lnTo>
                    <a:pt x="168783" y="0"/>
                  </a:lnTo>
                  <a:close/>
                </a:path>
              </a:pathLst>
            </a:custGeom>
            <a:solidFill>
              <a:srgbClr val="1C5A7C"/>
            </a:solidFill>
          </p:spPr>
          <p:txBody>
            <a:bodyPr wrap="square" lIns="0" tIns="0" rIns="0" bIns="0" rtlCol="0"/>
            <a:lstStyle/>
            <a:p>
              <a:endParaRPr/>
            </a:p>
          </p:txBody>
        </p:sp>
        <p:sp>
          <p:nvSpPr>
            <p:cNvPr id="30" name="object 26">
              <a:extLst>
                <a:ext uri="{FF2B5EF4-FFF2-40B4-BE49-F238E27FC236}">
                  <a16:creationId xmlns:a16="http://schemas.microsoft.com/office/drawing/2014/main" id="{FBAF6EA7-451D-42C6-9AAE-CA17AB52F687}"/>
                </a:ext>
              </a:extLst>
            </p:cNvPr>
            <p:cNvSpPr/>
            <p:nvPr/>
          </p:nvSpPr>
          <p:spPr>
            <a:xfrm>
              <a:off x="6044057" y="3203701"/>
              <a:ext cx="688340" cy="687070"/>
            </a:xfrm>
            <a:custGeom>
              <a:avLst/>
              <a:gdLst/>
              <a:ahLst/>
              <a:cxnLst/>
              <a:rect l="l" t="t" r="r" b="b"/>
              <a:pathLst>
                <a:path w="688340" h="687070">
                  <a:moveTo>
                    <a:pt x="674496" y="0"/>
                  </a:moveTo>
                  <a:lnTo>
                    <a:pt x="666029" y="43174"/>
                  </a:lnTo>
                  <a:lnTo>
                    <a:pt x="653649" y="85225"/>
                  </a:lnTo>
                  <a:lnTo>
                    <a:pt x="637516" y="126033"/>
                  </a:lnTo>
                  <a:lnTo>
                    <a:pt x="617790" y="165475"/>
                  </a:lnTo>
                  <a:lnTo>
                    <a:pt x="594633" y="203430"/>
                  </a:lnTo>
                  <a:lnTo>
                    <a:pt x="568205" y="239775"/>
                  </a:lnTo>
                  <a:lnTo>
                    <a:pt x="538666" y="274389"/>
                  </a:lnTo>
                  <a:lnTo>
                    <a:pt x="506176" y="307150"/>
                  </a:lnTo>
                  <a:lnTo>
                    <a:pt x="470898" y="337937"/>
                  </a:lnTo>
                  <a:lnTo>
                    <a:pt x="432990" y="366627"/>
                  </a:lnTo>
                  <a:lnTo>
                    <a:pt x="392614" y="393099"/>
                  </a:lnTo>
                  <a:lnTo>
                    <a:pt x="349929" y="417231"/>
                  </a:lnTo>
                  <a:lnTo>
                    <a:pt x="305097" y="438902"/>
                  </a:lnTo>
                  <a:lnTo>
                    <a:pt x="258279" y="457989"/>
                  </a:lnTo>
                  <a:lnTo>
                    <a:pt x="209633" y="474371"/>
                  </a:lnTo>
                  <a:lnTo>
                    <a:pt x="159322" y="487926"/>
                  </a:lnTo>
                  <a:lnTo>
                    <a:pt x="107506" y="498533"/>
                  </a:lnTo>
                  <a:lnTo>
                    <a:pt x="54345" y="506069"/>
                  </a:lnTo>
                  <a:lnTo>
                    <a:pt x="0" y="510413"/>
                  </a:lnTo>
                  <a:lnTo>
                    <a:pt x="8762" y="687070"/>
                  </a:lnTo>
                  <a:lnTo>
                    <a:pt x="64166" y="682561"/>
                  </a:lnTo>
                  <a:lnTo>
                    <a:pt x="118998" y="674624"/>
                  </a:lnTo>
                  <a:lnTo>
                    <a:pt x="170396" y="663946"/>
                  </a:lnTo>
                  <a:lnTo>
                    <a:pt x="220019" y="650495"/>
                  </a:lnTo>
                  <a:lnTo>
                    <a:pt x="267760" y="634402"/>
                  </a:lnTo>
                  <a:lnTo>
                    <a:pt x="313511" y="615797"/>
                  </a:lnTo>
                  <a:lnTo>
                    <a:pt x="357166" y="594811"/>
                  </a:lnTo>
                  <a:lnTo>
                    <a:pt x="398617" y="571573"/>
                  </a:lnTo>
                  <a:lnTo>
                    <a:pt x="437757" y="546215"/>
                  </a:lnTo>
                  <a:lnTo>
                    <a:pt x="474478" y="518866"/>
                  </a:lnTo>
                  <a:lnTo>
                    <a:pt x="508672" y="489657"/>
                  </a:lnTo>
                  <a:lnTo>
                    <a:pt x="540234" y="458718"/>
                  </a:lnTo>
                  <a:lnTo>
                    <a:pt x="569055" y="426180"/>
                  </a:lnTo>
                  <a:lnTo>
                    <a:pt x="595028" y="392173"/>
                  </a:lnTo>
                  <a:lnTo>
                    <a:pt x="618045" y="356827"/>
                  </a:lnTo>
                  <a:lnTo>
                    <a:pt x="638000" y="320274"/>
                  </a:lnTo>
                  <a:lnTo>
                    <a:pt x="654784" y="282643"/>
                  </a:lnTo>
                  <a:lnTo>
                    <a:pt x="668291" y="244064"/>
                  </a:lnTo>
                  <a:lnTo>
                    <a:pt x="678413" y="204668"/>
                  </a:lnTo>
                  <a:lnTo>
                    <a:pt x="685044" y="164586"/>
                  </a:lnTo>
                  <a:lnTo>
                    <a:pt x="688074" y="123948"/>
                  </a:lnTo>
                  <a:lnTo>
                    <a:pt x="687398" y="82884"/>
                  </a:lnTo>
                  <a:lnTo>
                    <a:pt x="682908" y="41524"/>
                  </a:lnTo>
                  <a:lnTo>
                    <a:pt x="674496" y="0"/>
                  </a:lnTo>
                  <a:close/>
                </a:path>
              </a:pathLst>
            </a:custGeom>
            <a:solidFill>
              <a:srgbClr val="174763"/>
            </a:solidFill>
          </p:spPr>
          <p:txBody>
            <a:bodyPr wrap="square" lIns="0" tIns="0" rIns="0" bIns="0" rtlCol="0"/>
            <a:lstStyle/>
            <a:p>
              <a:endParaRPr/>
            </a:p>
          </p:txBody>
        </p:sp>
      </p:grpSp>
      <p:sp>
        <p:nvSpPr>
          <p:cNvPr id="31" name="object 27">
            <a:extLst>
              <a:ext uri="{FF2B5EF4-FFF2-40B4-BE49-F238E27FC236}">
                <a16:creationId xmlns:a16="http://schemas.microsoft.com/office/drawing/2014/main" id="{34E5B0DE-04C0-4605-8F87-B50ABB021DB2}"/>
              </a:ext>
            </a:extLst>
          </p:cNvPr>
          <p:cNvSpPr txBox="1"/>
          <p:nvPr/>
        </p:nvSpPr>
        <p:spPr>
          <a:xfrm>
            <a:off x="7006843" y="1953638"/>
            <a:ext cx="2324735" cy="258404"/>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cs typeface="Arial"/>
              </a:rPr>
              <a:t>Blinded</a:t>
            </a:r>
            <a:r>
              <a:rPr sz="1600" spc="-50" dirty="0">
                <a:solidFill>
                  <a:srgbClr val="404040"/>
                </a:solidFill>
                <a:cs typeface="Arial"/>
              </a:rPr>
              <a:t> </a:t>
            </a:r>
            <a:r>
              <a:rPr sz="1600" spc="-5" dirty="0">
                <a:solidFill>
                  <a:srgbClr val="404040"/>
                </a:solidFill>
                <a:cs typeface="Arial"/>
              </a:rPr>
              <a:t>recommendation:</a:t>
            </a:r>
            <a:endParaRPr sz="1600" dirty="0">
              <a:cs typeface="Arial"/>
            </a:endParaRPr>
          </a:p>
        </p:txBody>
      </p:sp>
      <p:sp>
        <p:nvSpPr>
          <p:cNvPr id="32" name="object 28">
            <a:extLst>
              <a:ext uri="{FF2B5EF4-FFF2-40B4-BE49-F238E27FC236}">
                <a16:creationId xmlns:a16="http://schemas.microsoft.com/office/drawing/2014/main" id="{A259F59A-9BDB-4239-88E6-A21BC604AEC7}"/>
              </a:ext>
            </a:extLst>
          </p:cNvPr>
          <p:cNvSpPr txBox="1"/>
          <p:nvPr/>
        </p:nvSpPr>
        <p:spPr>
          <a:xfrm>
            <a:off x="7006843" y="2197478"/>
            <a:ext cx="2602865" cy="1000760"/>
          </a:xfrm>
          <a:prstGeom prst="rect">
            <a:avLst/>
          </a:prstGeom>
        </p:spPr>
        <p:txBody>
          <a:bodyPr vert="horz" wrap="square" lIns="0" tIns="12065" rIns="0" bIns="0" rtlCol="0">
            <a:spAutoFit/>
          </a:bodyPr>
          <a:lstStyle/>
          <a:p>
            <a:pPr marL="239395" indent="-227329">
              <a:lnSpc>
                <a:spcPct val="100000"/>
              </a:lnSpc>
              <a:spcBef>
                <a:spcPts val="95"/>
              </a:spcBef>
              <a:buClr>
                <a:srgbClr val="CA7D24"/>
              </a:buClr>
              <a:buFont typeface="Wingdings"/>
              <a:buChar char=""/>
              <a:tabLst>
                <a:tab pos="239395" algn="l"/>
                <a:tab pos="240029" algn="l"/>
              </a:tabLst>
            </a:pPr>
            <a:r>
              <a:rPr sz="1600" spc="-5" dirty="0">
                <a:solidFill>
                  <a:srgbClr val="404040"/>
                </a:solidFill>
                <a:cs typeface="Arial"/>
              </a:rPr>
              <a:t>No IND report</a:t>
            </a:r>
            <a:r>
              <a:rPr sz="1600" spc="15" dirty="0">
                <a:solidFill>
                  <a:srgbClr val="404040"/>
                </a:solidFill>
                <a:cs typeface="Arial"/>
              </a:rPr>
              <a:t> </a:t>
            </a:r>
            <a:r>
              <a:rPr sz="1600" spc="-5" dirty="0">
                <a:solidFill>
                  <a:srgbClr val="404040"/>
                </a:solidFill>
                <a:cs typeface="Arial"/>
              </a:rPr>
              <a:t>needed</a:t>
            </a:r>
            <a:endParaRPr sz="1600" dirty="0">
              <a:cs typeface="Arial"/>
            </a:endParaRPr>
          </a:p>
          <a:p>
            <a:pPr marL="239395" marR="5080" indent="-227329">
              <a:lnSpc>
                <a:spcPct val="100000"/>
              </a:lnSpc>
              <a:buClr>
                <a:srgbClr val="CA7D24"/>
              </a:buClr>
              <a:buFont typeface="Wingdings"/>
              <a:buChar char=""/>
              <a:tabLst>
                <a:tab pos="239395" algn="l"/>
                <a:tab pos="240029" algn="l"/>
              </a:tabLst>
            </a:pPr>
            <a:r>
              <a:rPr sz="1600" spc="-5" dirty="0">
                <a:solidFill>
                  <a:srgbClr val="404040"/>
                </a:solidFill>
                <a:cs typeface="Arial"/>
              </a:rPr>
              <a:t>No IND report at this time;  request future</a:t>
            </a:r>
            <a:r>
              <a:rPr sz="1600" spc="10" dirty="0">
                <a:solidFill>
                  <a:srgbClr val="404040"/>
                </a:solidFill>
                <a:cs typeface="Arial"/>
              </a:rPr>
              <a:t> </a:t>
            </a:r>
            <a:r>
              <a:rPr sz="1600" spc="-5" dirty="0">
                <a:solidFill>
                  <a:srgbClr val="404040"/>
                </a:solidFill>
                <a:cs typeface="Arial"/>
              </a:rPr>
              <a:t>re-reviews</a:t>
            </a:r>
            <a:endParaRPr sz="1600" dirty="0">
              <a:cs typeface="Arial"/>
            </a:endParaRPr>
          </a:p>
          <a:p>
            <a:pPr marL="239395" indent="-227329">
              <a:lnSpc>
                <a:spcPct val="100000"/>
              </a:lnSpc>
              <a:buClr>
                <a:srgbClr val="CA7D24"/>
              </a:buClr>
              <a:buFont typeface="Wingdings"/>
              <a:buChar char=""/>
              <a:tabLst>
                <a:tab pos="239395" algn="l"/>
                <a:tab pos="240029" algn="l"/>
              </a:tabLst>
            </a:pPr>
            <a:r>
              <a:rPr sz="1600" spc="-5" dirty="0">
                <a:solidFill>
                  <a:srgbClr val="404040"/>
                </a:solidFill>
                <a:cs typeface="Arial"/>
              </a:rPr>
              <a:t>Submit IND</a:t>
            </a:r>
            <a:r>
              <a:rPr sz="1600" dirty="0">
                <a:solidFill>
                  <a:srgbClr val="404040"/>
                </a:solidFill>
                <a:cs typeface="Arial"/>
              </a:rPr>
              <a:t> </a:t>
            </a:r>
            <a:r>
              <a:rPr sz="1600" spc="-5" dirty="0">
                <a:solidFill>
                  <a:srgbClr val="404040"/>
                </a:solidFill>
                <a:cs typeface="Arial"/>
              </a:rPr>
              <a:t>report</a:t>
            </a:r>
            <a:endParaRPr sz="1600" dirty="0">
              <a:cs typeface="Arial"/>
            </a:endParaRPr>
          </a:p>
        </p:txBody>
      </p:sp>
      <p:grpSp>
        <p:nvGrpSpPr>
          <p:cNvPr id="33" name="object 29">
            <a:extLst>
              <a:ext uri="{FF2B5EF4-FFF2-40B4-BE49-F238E27FC236}">
                <a16:creationId xmlns:a16="http://schemas.microsoft.com/office/drawing/2014/main" id="{32E90018-348F-4D76-AFF1-7373523EA8C6}"/>
              </a:ext>
            </a:extLst>
          </p:cNvPr>
          <p:cNvGrpSpPr/>
          <p:nvPr/>
        </p:nvGrpSpPr>
        <p:grpSpPr>
          <a:xfrm>
            <a:off x="6019800" y="4007229"/>
            <a:ext cx="881380" cy="1623060"/>
            <a:chOff x="6019800" y="4226052"/>
            <a:chExt cx="881380" cy="1623060"/>
          </a:xfrm>
        </p:grpSpPr>
        <p:sp>
          <p:nvSpPr>
            <p:cNvPr id="34" name="object 30">
              <a:extLst>
                <a:ext uri="{FF2B5EF4-FFF2-40B4-BE49-F238E27FC236}">
                  <a16:creationId xmlns:a16="http://schemas.microsoft.com/office/drawing/2014/main" id="{DF0EC3B5-901E-4857-96D6-19DAC219301F}"/>
                </a:ext>
              </a:extLst>
            </p:cNvPr>
            <p:cNvSpPr/>
            <p:nvPr/>
          </p:nvSpPr>
          <p:spPr>
            <a:xfrm>
              <a:off x="6019800" y="4226052"/>
              <a:ext cx="880884" cy="1623060"/>
            </a:xfrm>
            <a:prstGeom prst="rect">
              <a:avLst/>
            </a:prstGeom>
            <a:blipFill>
              <a:blip r:embed="rId5" cstate="print"/>
              <a:stretch>
                <a:fillRect/>
              </a:stretch>
            </a:blipFill>
          </p:spPr>
          <p:txBody>
            <a:bodyPr wrap="square" lIns="0" tIns="0" rIns="0" bIns="0" rtlCol="0"/>
            <a:lstStyle/>
            <a:p>
              <a:endParaRPr/>
            </a:p>
          </p:txBody>
        </p:sp>
        <p:sp>
          <p:nvSpPr>
            <p:cNvPr id="35" name="object 31">
              <a:extLst>
                <a:ext uri="{FF2B5EF4-FFF2-40B4-BE49-F238E27FC236}">
                  <a16:creationId xmlns:a16="http://schemas.microsoft.com/office/drawing/2014/main" id="{D242A6B3-1432-445B-B4BC-BB34F75573A2}"/>
                </a:ext>
              </a:extLst>
            </p:cNvPr>
            <p:cNvSpPr/>
            <p:nvPr/>
          </p:nvSpPr>
          <p:spPr>
            <a:xfrm>
              <a:off x="6062471" y="4976876"/>
              <a:ext cx="800100" cy="811530"/>
            </a:xfrm>
            <a:custGeom>
              <a:avLst/>
              <a:gdLst/>
              <a:ahLst/>
              <a:cxnLst/>
              <a:rect l="l" t="t" r="r" b="b"/>
              <a:pathLst>
                <a:path w="800100" h="811529">
                  <a:moveTo>
                    <a:pt x="789939" y="0"/>
                  </a:moveTo>
                  <a:lnTo>
                    <a:pt x="779183" y="43196"/>
                  </a:lnTo>
                  <a:lnTo>
                    <a:pt x="764795" y="85306"/>
                  </a:lnTo>
                  <a:lnTo>
                    <a:pt x="746903" y="126219"/>
                  </a:lnTo>
                  <a:lnTo>
                    <a:pt x="725634" y="165822"/>
                  </a:lnTo>
                  <a:lnTo>
                    <a:pt x="701116" y="204006"/>
                  </a:lnTo>
                  <a:lnTo>
                    <a:pt x="673477" y="240659"/>
                  </a:lnTo>
                  <a:lnTo>
                    <a:pt x="642846" y="275670"/>
                  </a:lnTo>
                  <a:lnTo>
                    <a:pt x="609349" y="308928"/>
                  </a:lnTo>
                  <a:lnTo>
                    <a:pt x="573114" y="340323"/>
                  </a:lnTo>
                  <a:lnTo>
                    <a:pt x="534270" y="369742"/>
                  </a:lnTo>
                  <a:lnTo>
                    <a:pt x="492944" y="397075"/>
                  </a:lnTo>
                  <a:lnTo>
                    <a:pt x="449264" y="422211"/>
                  </a:lnTo>
                  <a:lnTo>
                    <a:pt x="403357" y="445039"/>
                  </a:lnTo>
                  <a:lnTo>
                    <a:pt x="355352" y="465448"/>
                  </a:lnTo>
                  <a:lnTo>
                    <a:pt x="305377" y="483326"/>
                  </a:lnTo>
                  <a:lnTo>
                    <a:pt x="253558" y="498563"/>
                  </a:lnTo>
                  <a:lnTo>
                    <a:pt x="200025" y="511048"/>
                  </a:lnTo>
                  <a:lnTo>
                    <a:pt x="200025" y="410972"/>
                  </a:lnTo>
                  <a:lnTo>
                    <a:pt x="0" y="631063"/>
                  </a:lnTo>
                  <a:lnTo>
                    <a:pt x="200025" y="811047"/>
                  </a:lnTo>
                  <a:lnTo>
                    <a:pt x="200025" y="711034"/>
                  </a:lnTo>
                  <a:lnTo>
                    <a:pt x="253632" y="698547"/>
                  </a:lnTo>
                  <a:lnTo>
                    <a:pt x="305353" y="683370"/>
                  </a:lnTo>
                  <a:lnTo>
                    <a:pt x="355087" y="665624"/>
                  </a:lnTo>
                  <a:lnTo>
                    <a:pt x="402736" y="645429"/>
                  </a:lnTo>
                  <a:lnTo>
                    <a:pt x="448198" y="622904"/>
                  </a:lnTo>
                  <a:lnTo>
                    <a:pt x="491374" y="598171"/>
                  </a:lnTo>
                  <a:lnTo>
                    <a:pt x="532166" y="571348"/>
                  </a:lnTo>
                  <a:lnTo>
                    <a:pt x="570471" y="542557"/>
                  </a:lnTo>
                  <a:lnTo>
                    <a:pt x="606192" y="511917"/>
                  </a:lnTo>
                  <a:lnTo>
                    <a:pt x="639228" y="479548"/>
                  </a:lnTo>
                  <a:lnTo>
                    <a:pt x="669480" y="445571"/>
                  </a:lnTo>
                  <a:lnTo>
                    <a:pt x="696847" y="410105"/>
                  </a:lnTo>
                  <a:lnTo>
                    <a:pt x="721231" y="373271"/>
                  </a:lnTo>
                  <a:lnTo>
                    <a:pt x="742530" y="335189"/>
                  </a:lnTo>
                  <a:lnTo>
                    <a:pt x="760646" y="295978"/>
                  </a:lnTo>
                  <a:lnTo>
                    <a:pt x="775479" y="255759"/>
                  </a:lnTo>
                  <a:lnTo>
                    <a:pt x="786929" y="214652"/>
                  </a:lnTo>
                  <a:lnTo>
                    <a:pt x="794895" y="172777"/>
                  </a:lnTo>
                  <a:lnTo>
                    <a:pt x="799280" y="130254"/>
                  </a:lnTo>
                  <a:lnTo>
                    <a:pt x="799982" y="87204"/>
                  </a:lnTo>
                  <a:lnTo>
                    <a:pt x="796902" y="43745"/>
                  </a:lnTo>
                  <a:lnTo>
                    <a:pt x="789939" y="0"/>
                  </a:lnTo>
                  <a:close/>
                </a:path>
              </a:pathLst>
            </a:custGeom>
            <a:solidFill>
              <a:srgbClr val="1C5A7C"/>
            </a:solidFill>
          </p:spPr>
          <p:txBody>
            <a:bodyPr wrap="square" lIns="0" tIns="0" rIns="0" bIns="0" rtlCol="0"/>
            <a:lstStyle/>
            <a:p>
              <a:endParaRPr/>
            </a:p>
          </p:txBody>
        </p:sp>
        <p:sp>
          <p:nvSpPr>
            <p:cNvPr id="36" name="object 32">
              <a:extLst>
                <a:ext uri="{FF2B5EF4-FFF2-40B4-BE49-F238E27FC236}">
                  <a16:creationId xmlns:a16="http://schemas.microsoft.com/office/drawing/2014/main" id="{0F05B808-7E0B-4CC7-B414-9B14F47F24A4}"/>
                </a:ext>
              </a:extLst>
            </p:cNvPr>
            <p:cNvSpPr/>
            <p:nvPr/>
          </p:nvSpPr>
          <p:spPr>
            <a:xfrm>
              <a:off x="6062471" y="4245864"/>
              <a:ext cx="800100" cy="831215"/>
            </a:xfrm>
            <a:custGeom>
              <a:avLst/>
              <a:gdLst/>
              <a:ahLst/>
              <a:cxnLst/>
              <a:rect l="l" t="t" r="r" b="b"/>
              <a:pathLst>
                <a:path w="800100" h="831214">
                  <a:moveTo>
                    <a:pt x="0" y="0"/>
                  </a:moveTo>
                  <a:lnTo>
                    <a:pt x="0" y="200025"/>
                  </a:lnTo>
                  <a:lnTo>
                    <a:pt x="52601" y="201367"/>
                  </a:lnTo>
                  <a:lnTo>
                    <a:pt x="104294" y="205339"/>
                  </a:lnTo>
                  <a:lnTo>
                    <a:pt x="154975" y="211857"/>
                  </a:lnTo>
                  <a:lnTo>
                    <a:pt x="204536" y="220839"/>
                  </a:lnTo>
                  <a:lnTo>
                    <a:pt x="252874" y="232200"/>
                  </a:lnTo>
                  <a:lnTo>
                    <a:pt x="299882" y="245858"/>
                  </a:lnTo>
                  <a:lnTo>
                    <a:pt x="345454" y="261730"/>
                  </a:lnTo>
                  <a:lnTo>
                    <a:pt x="389486" y="279732"/>
                  </a:lnTo>
                  <a:lnTo>
                    <a:pt x="431872" y="299781"/>
                  </a:lnTo>
                  <a:lnTo>
                    <a:pt x="472507" y="321794"/>
                  </a:lnTo>
                  <a:lnTo>
                    <a:pt x="511284" y="345688"/>
                  </a:lnTo>
                  <a:lnTo>
                    <a:pt x="548098" y="371379"/>
                  </a:lnTo>
                  <a:lnTo>
                    <a:pt x="582845" y="398785"/>
                  </a:lnTo>
                  <a:lnTo>
                    <a:pt x="615418" y="427822"/>
                  </a:lnTo>
                  <a:lnTo>
                    <a:pt x="645712" y="458407"/>
                  </a:lnTo>
                  <a:lnTo>
                    <a:pt x="673622" y="490456"/>
                  </a:lnTo>
                  <a:lnTo>
                    <a:pt x="699041" y="523887"/>
                  </a:lnTo>
                  <a:lnTo>
                    <a:pt x="721865" y="558616"/>
                  </a:lnTo>
                  <a:lnTo>
                    <a:pt x="741988" y="594561"/>
                  </a:lnTo>
                  <a:lnTo>
                    <a:pt x="759305" y="631638"/>
                  </a:lnTo>
                  <a:lnTo>
                    <a:pt x="773710" y="669763"/>
                  </a:lnTo>
                  <a:lnTo>
                    <a:pt x="785097" y="708854"/>
                  </a:lnTo>
                  <a:lnTo>
                    <a:pt x="793361" y="748827"/>
                  </a:lnTo>
                  <a:lnTo>
                    <a:pt x="798397" y="789599"/>
                  </a:lnTo>
                  <a:lnTo>
                    <a:pt x="800100" y="831088"/>
                  </a:lnTo>
                  <a:lnTo>
                    <a:pt x="800100" y="631063"/>
                  </a:lnTo>
                  <a:lnTo>
                    <a:pt x="798397" y="589574"/>
                  </a:lnTo>
                  <a:lnTo>
                    <a:pt x="793361" y="548802"/>
                  </a:lnTo>
                  <a:lnTo>
                    <a:pt x="785097" y="508829"/>
                  </a:lnTo>
                  <a:lnTo>
                    <a:pt x="773710" y="469738"/>
                  </a:lnTo>
                  <a:lnTo>
                    <a:pt x="759305" y="431613"/>
                  </a:lnTo>
                  <a:lnTo>
                    <a:pt x="741988" y="394536"/>
                  </a:lnTo>
                  <a:lnTo>
                    <a:pt x="721865" y="358591"/>
                  </a:lnTo>
                  <a:lnTo>
                    <a:pt x="699041" y="323862"/>
                  </a:lnTo>
                  <a:lnTo>
                    <a:pt x="673622" y="290431"/>
                  </a:lnTo>
                  <a:lnTo>
                    <a:pt x="645712" y="258382"/>
                  </a:lnTo>
                  <a:lnTo>
                    <a:pt x="615418" y="227797"/>
                  </a:lnTo>
                  <a:lnTo>
                    <a:pt x="582845" y="198760"/>
                  </a:lnTo>
                  <a:lnTo>
                    <a:pt x="548098" y="171354"/>
                  </a:lnTo>
                  <a:lnTo>
                    <a:pt x="511284" y="145663"/>
                  </a:lnTo>
                  <a:lnTo>
                    <a:pt x="472507" y="121769"/>
                  </a:lnTo>
                  <a:lnTo>
                    <a:pt x="431872" y="99756"/>
                  </a:lnTo>
                  <a:lnTo>
                    <a:pt x="389486" y="79707"/>
                  </a:lnTo>
                  <a:lnTo>
                    <a:pt x="345454" y="61705"/>
                  </a:lnTo>
                  <a:lnTo>
                    <a:pt x="299882" y="45833"/>
                  </a:lnTo>
                  <a:lnTo>
                    <a:pt x="252874" y="32175"/>
                  </a:lnTo>
                  <a:lnTo>
                    <a:pt x="204536" y="20814"/>
                  </a:lnTo>
                  <a:lnTo>
                    <a:pt x="154975" y="11832"/>
                  </a:lnTo>
                  <a:lnTo>
                    <a:pt x="104294" y="5314"/>
                  </a:lnTo>
                  <a:lnTo>
                    <a:pt x="52601" y="1342"/>
                  </a:lnTo>
                  <a:lnTo>
                    <a:pt x="0" y="0"/>
                  </a:lnTo>
                  <a:close/>
                </a:path>
              </a:pathLst>
            </a:custGeom>
            <a:solidFill>
              <a:srgbClr val="174763"/>
            </a:solidFill>
          </p:spPr>
          <p:txBody>
            <a:bodyPr wrap="square" lIns="0" tIns="0" rIns="0" bIns="0" rtlCol="0"/>
            <a:lstStyle/>
            <a:p>
              <a:endParaRPr/>
            </a:p>
          </p:txBody>
        </p:sp>
      </p:grpSp>
      <p:sp>
        <p:nvSpPr>
          <p:cNvPr id="37" name="object 33">
            <a:extLst>
              <a:ext uri="{FF2B5EF4-FFF2-40B4-BE49-F238E27FC236}">
                <a16:creationId xmlns:a16="http://schemas.microsoft.com/office/drawing/2014/main" id="{3CDA2ADB-F594-4435-98C6-E39E76B61E89}"/>
              </a:ext>
            </a:extLst>
          </p:cNvPr>
          <p:cNvSpPr txBox="1"/>
          <p:nvPr/>
        </p:nvSpPr>
        <p:spPr>
          <a:xfrm>
            <a:off x="2361057" y="5090030"/>
            <a:ext cx="487045"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cs typeface="Arial"/>
              </a:rPr>
              <a:t>DMC</a:t>
            </a:r>
            <a:endParaRPr sz="1600" dirty="0">
              <a:cs typeface="Arial"/>
            </a:endParaRPr>
          </a:p>
        </p:txBody>
      </p:sp>
      <p:sp>
        <p:nvSpPr>
          <p:cNvPr id="38" name="object 34">
            <a:extLst>
              <a:ext uri="{FF2B5EF4-FFF2-40B4-BE49-F238E27FC236}">
                <a16:creationId xmlns:a16="http://schemas.microsoft.com/office/drawing/2014/main" id="{4091E5F0-BE05-4E6C-A52B-D85DC338AFE8}"/>
              </a:ext>
            </a:extLst>
          </p:cNvPr>
          <p:cNvSpPr txBox="1"/>
          <p:nvPr/>
        </p:nvSpPr>
        <p:spPr>
          <a:xfrm>
            <a:off x="2361057" y="5333820"/>
            <a:ext cx="713105"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cs typeface="Arial"/>
              </a:rPr>
              <a:t>charter</a:t>
            </a:r>
            <a:endParaRPr sz="1600" dirty="0">
              <a:cs typeface="Arial"/>
            </a:endParaRPr>
          </a:p>
        </p:txBody>
      </p:sp>
      <p:sp>
        <p:nvSpPr>
          <p:cNvPr id="39" name="object 35">
            <a:extLst>
              <a:ext uri="{FF2B5EF4-FFF2-40B4-BE49-F238E27FC236}">
                <a16:creationId xmlns:a16="http://schemas.microsoft.com/office/drawing/2014/main" id="{D1A96BE7-C00B-4818-8C74-53633EF37933}"/>
              </a:ext>
            </a:extLst>
          </p:cNvPr>
          <p:cNvSpPr/>
          <p:nvPr/>
        </p:nvSpPr>
        <p:spPr>
          <a:xfrm>
            <a:off x="5259323" y="5154800"/>
            <a:ext cx="169545" cy="521334"/>
          </a:xfrm>
          <a:custGeom>
            <a:avLst/>
            <a:gdLst/>
            <a:ahLst/>
            <a:cxnLst/>
            <a:rect l="l" t="t" r="r" b="b"/>
            <a:pathLst>
              <a:path w="169545" h="521335">
                <a:moveTo>
                  <a:pt x="140970" y="0"/>
                </a:moveTo>
                <a:lnTo>
                  <a:pt x="28193" y="0"/>
                </a:lnTo>
                <a:lnTo>
                  <a:pt x="17198" y="2208"/>
                </a:lnTo>
                <a:lnTo>
                  <a:pt x="8239" y="8239"/>
                </a:lnTo>
                <a:lnTo>
                  <a:pt x="2208" y="17198"/>
                </a:lnTo>
                <a:lnTo>
                  <a:pt x="0" y="28193"/>
                </a:lnTo>
                <a:lnTo>
                  <a:pt x="0" y="493013"/>
                </a:lnTo>
                <a:lnTo>
                  <a:pt x="2208" y="503987"/>
                </a:lnTo>
                <a:lnTo>
                  <a:pt x="8239" y="512949"/>
                </a:lnTo>
                <a:lnTo>
                  <a:pt x="17198" y="518992"/>
                </a:lnTo>
                <a:lnTo>
                  <a:pt x="28193" y="521207"/>
                </a:lnTo>
                <a:lnTo>
                  <a:pt x="140970" y="521207"/>
                </a:lnTo>
                <a:lnTo>
                  <a:pt x="151965" y="518992"/>
                </a:lnTo>
                <a:lnTo>
                  <a:pt x="160924" y="512949"/>
                </a:lnTo>
                <a:lnTo>
                  <a:pt x="166955" y="503987"/>
                </a:lnTo>
                <a:lnTo>
                  <a:pt x="169163" y="493013"/>
                </a:lnTo>
                <a:lnTo>
                  <a:pt x="169163" y="28193"/>
                </a:lnTo>
                <a:lnTo>
                  <a:pt x="166955" y="17198"/>
                </a:lnTo>
                <a:lnTo>
                  <a:pt x="160924" y="8239"/>
                </a:lnTo>
                <a:lnTo>
                  <a:pt x="151965" y="2208"/>
                </a:lnTo>
                <a:lnTo>
                  <a:pt x="140970" y="0"/>
                </a:lnTo>
                <a:close/>
              </a:path>
            </a:pathLst>
          </a:custGeom>
          <a:solidFill>
            <a:srgbClr val="FFC000"/>
          </a:solidFill>
        </p:spPr>
        <p:txBody>
          <a:bodyPr wrap="square" lIns="0" tIns="0" rIns="0" bIns="0" rtlCol="0"/>
          <a:lstStyle/>
          <a:p>
            <a:endParaRPr/>
          </a:p>
        </p:txBody>
      </p:sp>
      <p:sp>
        <p:nvSpPr>
          <p:cNvPr id="40" name="object 36">
            <a:extLst>
              <a:ext uri="{FF2B5EF4-FFF2-40B4-BE49-F238E27FC236}">
                <a16:creationId xmlns:a16="http://schemas.microsoft.com/office/drawing/2014/main" id="{12AC9863-D6CD-4AAF-B5B3-87859BC72880}"/>
              </a:ext>
            </a:extLst>
          </p:cNvPr>
          <p:cNvSpPr/>
          <p:nvPr/>
        </p:nvSpPr>
        <p:spPr>
          <a:xfrm>
            <a:off x="3387852" y="5131941"/>
            <a:ext cx="167640" cy="521334"/>
          </a:xfrm>
          <a:custGeom>
            <a:avLst/>
            <a:gdLst/>
            <a:ahLst/>
            <a:cxnLst/>
            <a:rect l="l" t="t" r="r" b="b"/>
            <a:pathLst>
              <a:path w="167639" h="521335">
                <a:moveTo>
                  <a:pt x="139700" y="0"/>
                </a:moveTo>
                <a:lnTo>
                  <a:pt x="27939" y="0"/>
                </a:lnTo>
                <a:lnTo>
                  <a:pt x="17037" y="2186"/>
                </a:lnTo>
                <a:lnTo>
                  <a:pt x="8159" y="8159"/>
                </a:lnTo>
                <a:lnTo>
                  <a:pt x="2186" y="17037"/>
                </a:lnTo>
                <a:lnTo>
                  <a:pt x="0" y="27940"/>
                </a:lnTo>
                <a:lnTo>
                  <a:pt x="0" y="493268"/>
                </a:lnTo>
                <a:lnTo>
                  <a:pt x="2186" y="504143"/>
                </a:lnTo>
                <a:lnTo>
                  <a:pt x="8159" y="513024"/>
                </a:lnTo>
                <a:lnTo>
                  <a:pt x="17037" y="519012"/>
                </a:lnTo>
                <a:lnTo>
                  <a:pt x="27939" y="521208"/>
                </a:lnTo>
                <a:lnTo>
                  <a:pt x="139700" y="521208"/>
                </a:lnTo>
                <a:lnTo>
                  <a:pt x="150602" y="519012"/>
                </a:lnTo>
                <a:lnTo>
                  <a:pt x="159480" y="513024"/>
                </a:lnTo>
                <a:lnTo>
                  <a:pt x="165453" y="504143"/>
                </a:lnTo>
                <a:lnTo>
                  <a:pt x="167639" y="493268"/>
                </a:lnTo>
                <a:lnTo>
                  <a:pt x="167639" y="27940"/>
                </a:lnTo>
                <a:lnTo>
                  <a:pt x="165453" y="17037"/>
                </a:lnTo>
                <a:lnTo>
                  <a:pt x="159480" y="8159"/>
                </a:lnTo>
                <a:lnTo>
                  <a:pt x="150602" y="2186"/>
                </a:lnTo>
                <a:lnTo>
                  <a:pt x="139700" y="0"/>
                </a:lnTo>
                <a:close/>
              </a:path>
            </a:pathLst>
          </a:custGeom>
          <a:solidFill>
            <a:srgbClr val="FFC000"/>
          </a:solidFill>
        </p:spPr>
        <p:txBody>
          <a:bodyPr wrap="square" lIns="0" tIns="0" rIns="0" bIns="0" rtlCol="0"/>
          <a:lstStyle/>
          <a:p>
            <a:endParaRPr/>
          </a:p>
        </p:txBody>
      </p:sp>
      <p:sp>
        <p:nvSpPr>
          <p:cNvPr id="41" name="object 37">
            <a:extLst>
              <a:ext uri="{FF2B5EF4-FFF2-40B4-BE49-F238E27FC236}">
                <a16:creationId xmlns:a16="http://schemas.microsoft.com/office/drawing/2014/main" id="{F0D5C9B6-7F56-4C83-999C-FDD61096B518}"/>
              </a:ext>
            </a:extLst>
          </p:cNvPr>
          <p:cNvSpPr txBox="1"/>
          <p:nvPr/>
        </p:nvSpPr>
        <p:spPr>
          <a:xfrm>
            <a:off x="7035800" y="4335905"/>
            <a:ext cx="2576830" cy="756920"/>
          </a:xfrm>
          <a:prstGeom prst="rect">
            <a:avLst/>
          </a:prstGeom>
        </p:spPr>
        <p:txBody>
          <a:bodyPr vert="horz" wrap="square" lIns="0" tIns="12065" rIns="0" bIns="0" rtlCol="0">
            <a:spAutoFit/>
          </a:bodyPr>
          <a:lstStyle/>
          <a:p>
            <a:pPr marL="12700" marR="5080" algn="ctr">
              <a:lnSpc>
                <a:spcPct val="100000"/>
              </a:lnSpc>
              <a:spcBef>
                <a:spcPts val="95"/>
              </a:spcBef>
            </a:pPr>
            <a:r>
              <a:rPr sz="1600" spc="-5" dirty="0">
                <a:solidFill>
                  <a:srgbClr val="404040"/>
                </a:solidFill>
                <a:cs typeface="Arial"/>
              </a:rPr>
              <a:t>Notification of any unblinded  reviews and  recommendations</a:t>
            </a:r>
            <a:endParaRPr sz="1600" dirty="0">
              <a:cs typeface="Arial"/>
            </a:endParaRPr>
          </a:p>
        </p:txBody>
      </p:sp>
      <p:grpSp>
        <p:nvGrpSpPr>
          <p:cNvPr id="42" name="object 38">
            <a:extLst>
              <a:ext uri="{FF2B5EF4-FFF2-40B4-BE49-F238E27FC236}">
                <a16:creationId xmlns:a16="http://schemas.microsoft.com/office/drawing/2014/main" id="{095CC38B-9E08-46DE-BA49-1DD662915617}"/>
              </a:ext>
            </a:extLst>
          </p:cNvPr>
          <p:cNvGrpSpPr/>
          <p:nvPr/>
        </p:nvGrpSpPr>
        <p:grpSpPr>
          <a:xfrm>
            <a:off x="1693164" y="5220332"/>
            <a:ext cx="497205" cy="882015"/>
            <a:chOff x="1693164" y="5439155"/>
            <a:chExt cx="497205" cy="882015"/>
          </a:xfrm>
        </p:grpSpPr>
        <p:sp>
          <p:nvSpPr>
            <p:cNvPr id="43" name="object 39">
              <a:extLst>
                <a:ext uri="{FF2B5EF4-FFF2-40B4-BE49-F238E27FC236}">
                  <a16:creationId xmlns:a16="http://schemas.microsoft.com/office/drawing/2014/main" id="{EEF977D5-B886-4F1D-98E8-3EF70EA9DC79}"/>
                </a:ext>
              </a:extLst>
            </p:cNvPr>
            <p:cNvSpPr/>
            <p:nvPr/>
          </p:nvSpPr>
          <p:spPr>
            <a:xfrm>
              <a:off x="1693164" y="5792533"/>
              <a:ext cx="497205" cy="528955"/>
            </a:xfrm>
            <a:custGeom>
              <a:avLst/>
              <a:gdLst/>
              <a:ahLst/>
              <a:cxnLst/>
              <a:rect l="l" t="t" r="r" b="b"/>
              <a:pathLst>
                <a:path w="497205" h="528954">
                  <a:moveTo>
                    <a:pt x="0" y="0"/>
                  </a:moveTo>
                  <a:lnTo>
                    <a:pt x="0" y="124205"/>
                  </a:lnTo>
                  <a:lnTo>
                    <a:pt x="3143" y="164018"/>
                  </a:lnTo>
                  <a:lnTo>
                    <a:pt x="12370" y="202703"/>
                  </a:lnTo>
                  <a:lnTo>
                    <a:pt x="27378" y="239981"/>
                  </a:lnTo>
                  <a:lnTo>
                    <a:pt x="47864" y="275576"/>
                  </a:lnTo>
                  <a:lnTo>
                    <a:pt x="73526" y="309208"/>
                  </a:lnTo>
                  <a:lnTo>
                    <a:pt x="104060" y="340601"/>
                  </a:lnTo>
                  <a:lnTo>
                    <a:pt x="139163" y="369476"/>
                  </a:lnTo>
                  <a:lnTo>
                    <a:pt x="178533" y="395555"/>
                  </a:lnTo>
                  <a:lnTo>
                    <a:pt x="221867" y="418560"/>
                  </a:lnTo>
                  <a:lnTo>
                    <a:pt x="268860" y="438214"/>
                  </a:lnTo>
                  <a:lnTo>
                    <a:pt x="319212" y="454239"/>
                  </a:lnTo>
                  <a:lnTo>
                    <a:pt x="372618" y="466356"/>
                  </a:lnTo>
                  <a:lnTo>
                    <a:pt x="372618" y="528459"/>
                  </a:lnTo>
                  <a:lnTo>
                    <a:pt x="496824" y="415480"/>
                  </a:lnTo>
                  <a:lnTo>
                    <a:pt x="372618" y="280047"/>
                  </a:lnTo>
                  <a:lnTo>
                    <a:pt x="372618" y="342150"/>
                  </a:lnTo>
                  <a:lnTo>
                    <a:pt x="319212" y="330033"/>
                  </a:lnTo>
                  <a:lnTo>
                    <a:pt x="268860" y="314008"/>
                  </a:lnTo>
                  <a:lnTo>
                    <a:pt x="221867" y="294354"/>
                  </a:lnTo>
                  <a:lnTo>
                    <a:pt x="178533" y="271349"/>
                  </a:lnTo>
                  <a:lnTo>
                    <a:pt x="139163" y="245270"/>
                  </a:lnTo>
                  <a:lnTo>
                    <a:pt x="104060" y="216395"/>
                  </a:lnTo>
                  <a:lnTo>
                    <a:pt x="73526" y="185002"/>
                  </a:lnTo>
                  <a:lnTo>
                    <a:pt x="47864" y="151370"/>
                  </a:lnTo>
                  <a:lnTo>
                    <a:pt x="27378" y="115775"/>
                  </a:lnTo>
                  <a:lnTo>
                    <a:pt x="12370" y="78497"/>
                  </a:lnTo>
                  <a:lnTo>
                    <a:pt x="3143" y="39812"/>
                  </a:lnTo>
                  <a:lnTo>
                    <a:pt x="0" y="0"/>
                  </a:lnTo>
                  <a:close/>
                </a:path>
              </a:pathLst>
            </a:custGeom>
            <a:solidFill>
              <a:srgbClr val="007664"/>
            </a:solidFill>
          </p:spPr>
          <p:txBody>
            <a:bodyPr wrap="square" lIns="0" tIns="0" rIns="0" bIns="0" rtlCol="0"/>
            <a:lstStyle/>
            <a:p>
              <a:endParaRPr/>
            </a:p>
          </p:txBody>
        </p:sp>
        <p:sp>
          <p:nvSpPr>
            <p:cNvPr id="44" name="object 40">
              <a:extLst>
                <a:ext uri="{FF2B5EF4-FFF2-40B4-BE49-F238E27FC236}">
                  <a16:creationId xmlns:a16="http://schemas.microsoft.com/office/drawing/2014/main" id="{DA08DAAE-521B-48F8-826C-B948B31A46A2}"/>
                </a:ext>
              </a:extLst>
            </p:cNvPr>
            <p:cNvSpPr/>
            <p:nvPr/>
          </p:nvSpPr>
          <p:spPr>
            <a:xfrm>
              <a:off x="1693797" y="5439155"/>
              <a:ext cx="496570" cy="415925"/>
            </a:xfrm>
            <a:custGeom>
              <a:avLst/>
              <a:gdLst/>
              <a:ahLst/>
              <a:cxnLst/>
              <a:rect l="l" t="t" r="r" b="b"/>
              <a:pathLst>
                <a:path w="496569" h="415925">
                  <a:moveTo>
                    <a:pt x="496190" y="0"/>
                  </a:moveTo>
                  <a:lnTo>
                    <a:pt x="452311" y="1349"/>
                  </a:lnTo>
                  <a:lnTo>
                    <a:pt x="408814" y="5461"/>
                  </a:lnTo>
                  <a:lnTo>
                    <a:pt x="352385" y="15042"/>
                  </a:lnTo>
                  <a:lnTo>
                    <a:pt x="299014" y="28887"/>
                  </a:lnTo>
                  <a:lnTo>
                    <a:pt x="249004" y="46687"/>
                  </a:lnTo>
                  <a:lnTo>
                    <a:pt x="202657" y="68135"/>
                  </a:lnTo>
                  <a:lnTo>
                    <a:pt x="160275" y="92922"/>
                  </a:lnTo>
                  <a:lnTo>
                    <a:pt x="122161" y="120740"/>
                  </a:lnTo>
                  <a:lnTo>
                    <a:pt x="88615" y="151282"/>
                  </a:lnTo>
                  <a:lnTo>
                    <a:pt x="59941" y="184240"/>
                  </a:lnTo>
                  <a:lnTo>
                    <a:pt x="36440" y="219306"/>
                  </a:lnTo>
                  <a:lnTo>
                    <a:pt x="18414" y="256172"/>
                  </a:lnTo>
                  <a:lnTo>
                    <a:pt x="6167" y="294530"/>
                  </a:lnTo>
                  <a:lnTo>
                    <a:pt x="0" y="334073"/>
                  </a:lnTo>
                  <a:lnTo>
                    <a:pt x="214" y="374492"/>
                  </a:lnTo>
                  <a:lnTo>
                    <a:pt x="7113" y="415480"/>
                  </a:lnTo>
                  <a:lnTo>
                    <a:pt x="19721" y="377434"/>
                  </a:lnTo>
                  <a:lnTo>
                    <a:pt x="37794" y="341224"/>
                  </a:lnTo>
                  <a:lnTo>
                    <a:pt x="60976" y="307061"/>
                  </a:lnTo>
                  <a:lnTo>
                    <a:pt x="88916" y="275155"/>
                  </a:lnTo>
                  <a:lnTo>
                    <a:pt x="121260" y="245715"/>
                  </a:lnTo>
                  <a:lnTo>
                    <a:pt x="157655" y="218952"/>
                  </a:lnTo>
                  <a:lnTo>
                    <a:pt x="197747" y="195075"/>
                  </a:lnTo>
                  <a:lnTo>
                    <a:pt x="241185" y="174296"/>
                  </a:lnTo>
                  <a:lnTo>
                    <a:pt x="287615" y="156824"/>
                  </a:lnTo>
                  <a:lnTo>
                    <a:pt x="336683" y="142868"/>
                  </a:lnTo>
                  <a:lnTo>
                    <a:pt x="388037" y="132640"/>
                  </a:lnTo>
                  <a:lnTo>
                    <a:pt x="441324" y="126349"/>
                  </a:lnTo>
                  <a:lnTo>
                    <a:pt x="496190" y="124206"/>
                  </a:lnTo>
                  <a:lnTo>
                    <a:pt x="496190" y="0"/>
                  </a:lnTo>
                  <a:close/>
                </a:path>
              </a:pathLst>
            </a:custGeom>
            <a:solidFill>
              <a:srgbClr val="005F51"/>
            </a:solidFill>
          </p:spPr>
          <p:txBody>
            <a:bodyPr wrap="square" lIns="0" tIns="0" rIns="0" bIns="0" rtlCol="0"/>
            <a:lstStyle/>
            <a:p>
              <a:endParaRPr/>
            </a:p>
          </p:txBody>
        </p:sp>
      </p:grpSp>
      <p:sp>
        <p:nvSpPr>
          <p:cNvPr id="45" name="object 41">
            <a:extLst>
              <a:ext uri="{FF2B5EF4-FFF2-40B4-BE49-F238E27FC236}">
                <a16:creationId xmlns:a16="http://schemas.microsoft.com/office/drawing/2014/main" id="{E65F69D0-4D22-4838-A5D2-464826563CB8}"/>
              </a:ext>
            </a:extLst>
          </p:cNvPr>
          <p:cNvSpPr txBox="1"/>
          <p:nvPr/>
        </p:nvSpPr>
        <p:spPr>
          <a:xfrm>
            <a:off x="2341879" y="5887641"/>
            <a:ext cx="6235700"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1F5F"/>
                </a:solidFill>
                <a:cs typeface="Arial"/>
              </a:rPr>
              <a:t>Recommended safety actions </a:t>
            </a:r>
            <a:r>
              <a:rPr sz="1600" spc="-5" dirty="0">
                <a:solidFill>
                  <a:srgbClr val="404040"/>
                </a:solidFill>
                <a:cs typeface="Arial"/>
              </a:rPr>
              <a:t>(communicated as per DMC</a:t>
            </a:r>
            <a:r>
              <a:rPr sz="1600" spc="145" dirty="0">
                <a:solidFill>
                  <a:srgbClr val="404040"/>
                </a:solidFill>
                <a:cs typeface="Arial"/>
              </a:rPr>
              <a:t> </a:t>
            </a:r>
            <a:r>
              <a:rPr sz="1600" spc="-5" dirty="0">
                <a:solidFill>
                  <a:srgbClr val="404040"/>
                </a:solidFill>
                <a:cs typeface="Arial"/>
              </a:rPr>
              <a:t>charter)</a:t>
            </a:r>
            <a:endParaRPr sz="1600" dirty="0">
              <a:cs typeface="Arial"/>
            </a:endParaRPr>
          </a:p>
        </p:txBody>
      </p:sp>
      <p:sp>
        <p:nvSpPr>
          <p:cNvPr id="46" name="object 42">
            <a:extLst>
              <a:ext uri="{FF2B5EF4-FFF2-40B4-BE49-F238E27FC236}">
                <a16:creationId xmlns:a16="http://schemas.microsoft.com/office/drawing/2014/main" id="{D452CBA9-1E8D-43EE-9336-429D9E98B24E}"/>
              </a:ext>
            </a:extLst>
          </p:cNvPr>
          <p:cNvSpPr/>
          <p:nvPr/>
        </p:nvSpPr>
        <p:spPr>
          <a:xfrm>
            <a:off x="3020567" y="4263261"/>
            <a:ext cx="2773680" cy="0"/>
          </a:xfrm>
          <a:custGeom>
            <a:avLst/>
            <a:gdLst/>
            <a:ahLst/>
            <a:cxnLst/>
            <a:rect l="l" t="t" r="r" b="b"/>
            <a:pathLst>
              <a:path w="2773679">
                <a:moveTo>
                  <a:pt x="0" y="0"/>
                </a:moveTo>
                <a:lnTo>
                  <a:pt x="2773426" y="0"/>
                </a:lnTo>
              </a:path>
            </a:pathLst>
          </a:custGeom>
          <a:ln w="12700">
            <a:solidFill>
              <a:srgbClr val="3D3D3D"/>
            </a:solidFill>
          </a:ln>
        </p:spPr>
        <p:txBody>
          <a:bodyPr wrap="square" lIns="0" tIns="0" rIns="0" bIns="0" rtlCol="0"/>
          <a:lstStyle/>
          <a:p>
            <a:endParaRPr/>
          </a:p>
        </p:txBody>
      </p:sp>
      <p:sp>
        <p:nvSpPr>
          <p:cNvPr id="47" name="object 43">
            <a:extLst>
              <a:ext uri="{FF2B5EF4-FFF2-40B4-BE49-F238E27FC236}">
                <a16:creationId xmlns:a16="http://schemas.microsoft.com/office/drawing/2014/main" id="{A5F464AC-9053-41B7-BB28-FE675CCE701D}"/>
              </a:ext>
            </a:extLst>
          </p:cNvPr>
          <p:cNvSpPr txBox="1"/>
          <p:nvPr/>
        </p:nvSpPr>
        <p:spPr>
          <a:xfrm>
            <a:off x="3010026" y="4196050"/>
            <a:ext cx="3597910" cy="992505"/>
          </a:xfrm>
          <a:prstGeom prst="rect">
            <a:avLst/>
          </a:prstGeom>
        </p:spPr>
        <p:txBody>
          <a:bodyPr vert="horz" wrap="square" lIns="0" tIns="93980" rIns="0" bIns="0" rtlCol="0">
            <a:spAutoFit/>
          </a:bodyPr>
          <a:lstStyle/>
          <a:p>
            <a:pPr marL="12700">
              <a:lnSpc>
                <a:spcPct val="100000"/>
              </a:lnSpc>
              <a:spcBef>
                <a:spcPts val="740"/>
              </a:spcBef>
            </a:pPr>
            <a:r>
              <a:rPr sz="1600" spc="-5" dirty="0">
                <a:solidFill>
                  <a:srgbClr val="404040"/>
                </a:solidFill>
                <a:cs typeface="Arial"/>
              </a:rPr>
              <a:t>Ad hoc or at specified</a:t>
            </a:r>
            <a:r>
              <a:rPr sz="1600" spc="10" dirty="0">
                <a:solidFill>
                  <a:srgbClr val="404040"/>
                </a:solidFill>
                <a:cs typeface="Arial"/>
              </a:rPr>
              <a:t> </a:t>
            </a:r>
            <a:r>
              <a:rPr sz="1600" spc="-5" dirty="0">
                <a:solidFill>
                  <a:srgbClr val="404040"/>
                </a:solidFill>
                <a:cs typeface="Arial"/>
              </a:rPr>
              <a:t>intervals</a:t>
            </a:r>
            <a:endParaRPr sz="1600" dirty="0">
              <a:cs typeface="Arial"/>
            </a:endParaRPr>
          </a:p>
          <a:p>
            <a:pPr marL="2430780">
              <a:lnSpc>
                <a:spcPct val="100000"/>
              </a:lnSpc>
              <a:spcBef>
                <a:spcPts val="725"/>
              </a:spcBef>
            </a:pPr>
            <a:r>
              <a:rPr sz="1800" dirty="0">
                <a:solidFill>
                  <a:srgbClr val="404040"/>
                </a:solidFill>
                <a:cs typeface="Arial"/>
              </a:rPr>
              <a:t>D</a:t>
            </a:r>
            <a:r>
              <a:rPr sz="1800" spc="-15" dirty="0">
                <a:solidFill>
                  <a:srgbClr val="404040"/>
                </a:solidFill>
                <a:cs typeface="Arial"/>
              </a:rPr>
              <a:t>e</a:t>
            </a:r>
            <a:r>
              <a:rPr sz="1800" dirty="0">
                <a:solidFill>
                  <a:srgbClr val="404040"/>
                </a:solidFill>
                <a:cs typeface="Arial"/>
              </a:rPr>
              <a:t>si</a:t>
            </a:r>
            <a:r>
              <a:rPr sz="1800" spc="-15" dirty="0">
                <a:solidFill>
                  <a:srgbClr val="404040"/>
                </a:solidFill>
                <a:cs typeface="Arial"/>
              </a:rPr>
              <a:t>g</a:t>
            </a:r>
            <a:r>
              <a:rPr sz="1800" spc="-10" dirty="0">
                <a:solidFill>
                  <a:srgbClr val="404040"/>
                </a:solidFill>
                <a:cs typeface="Arial"/>
              </a:rPr>
              <a:t>na</a:t>
            </a:r>
            <a:r>
              <a:rPr sz="1800" dirty="0">
                <a:solidFill>
                  <a:srgbClr val="404040"/>
                </a:solidFill>
                <a:cs typeface="Arial"/>
              </a:rPr>
              <a:t>ted</a:t>
            </a:r>
            <a:endParaRPr sz="1800" dirty="0">
              <a:cs typeface="Arial"/>
            </a:endParaRPr>
          </a:p>
          <a:p>
            <a:pPr marL="2606040">
              <a:lnSpc>
                <a:spcPct val="100000"/>
              </a:lnSpc>
              <a:spcBef>
                <a:spcPts val="5"/>
              </a:spcBef>
            </a:pPr>
            <a:r>
              <a:rPr sz="1800" spc="-5" dirty="0">
                <a:solidFill>
                  <a:srgbClr val="404040"/>
                </a:solidFill>
                <a:cs typeface="Arial"/>
              </a:rPr>
              <a:t>contact</a:t>
            </a:r>
            <a:endParaRPr sz="1800" dirty="0">
              <a:cs typeface="Arial"/>
            </a:endParaRPr>
          </a:p>
        </p:txBody>
      </p:sp>
      <p:sp>
        <p:nvSpPr>
          <p:cNvPr id="48" name="object 44">
            <a:extLst>
              <a:ext uri="{FF2B5EF4-FFF2-40B4-BE49-F238E27FC236}">
                <a16:creationId xmlns:a16="http://schemas.microsoft.com/office/drawing/2014/main" id="{33C9B2D1-94E4-4055-9F7F-6A802CD3BDED}"/>
              </a:ext>
            </a:extLst>
          </p:cNvPr>
          <p:cNvSpPr txBox="1"/>
          <p:nvPr/>
        </p:nvSpPr>
        <p:spPr>
          <a:xfrm>
            <a:off x="1988947" y="1042794"/>
            <a:ext cx="479171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cs typeface="Arial"/>
              </a:rPr>
              <a:t>Ensures execution of IND safety report</a:t>
            </a:r>
            <a:r>
              <a:rPr sz="1600" spc="90" dirty="0">
                <a:solidFill>
                  <a:srgbClr val="404040"/>
                </a:solidFill>
                <a:cs typeface="Arial"/>
              </a:rPr>
              <a:t> </a:t>
            </a:r>
            <a:r>
              <a:rPr sz="1600" spc="-5" dirty="0">
                <a:solidFill>
                  <a:srgbClr val="404040"/>
                </a:solidFill>
                <a:cs typeface="Arial"/>
              </a:rPr>
              <a:t>submission</a:t>
            </a:r>
            <a:endParaRPr sz="1600" dirty="0">
              <a:cs typeface="Arial"/>
            </a:endParaRPr>
          </a:p>
          <a:p>
            <a:pPr marL="12700">
              <a:lnSpc>
                <a:spcPct val="100000"/>
              </a:lnSpc>
            </a:pPr>
            <a:r>
              <a:rPr sz="1600" spc="-5" dirty="0">
                <a:solidFill>
                  <a:srgbClr val="404040"/>
                </a:solidFill>
                <a:cs typeface="Arial"/>
              </a:rPr>
              <a:t>Day 0=Day SMT endorses need to submit IND</a:t>
            </a:r>
            <a:r>
              <a:rPr sz="1600" spc="45" dirty="0">
                <a:solidFill>
                  <a:srgbClr val="404040"/>
                </a:solidFill>
                <a:cs typeface="Arial"/>
              </a:rPr>
              <a:t> </a:t>
            </a:r>
            <a:r>
              <a:rPr sz="1600" spc="-5" dirty="0">
                <a:solidFill>
                  <a:srgbClr val="404040"/>
                </a:solidFill>
                <a:cs typeface="Arial"/>
              </a:rPr>
              <a:t>report</a:t>
            </a:r>
            <a:endParaRPr sz="1600" dirty="0">
              <a:cs typeface="Arial"/>
            </a:endParaRPr>
          </a:p>
        </p:txBody>
      </p:sp>
      <p:sp>
        <p:nvSpPr>
          <p:cNvPr id="50" name="Footer Placeholder 4">
            <a:extLst>
              <a:ext uri="{FF2B5EF4-FFF2-40B4-BE49-F238E27FC236}">
                <a16:creationId xmlns:a16="http://schemas.microsoft.com/office/drawing/2014/main" id="{57A17CD6-A7BC-43FA-8C79-60C06A6981B4}"/>
              </a:ext>
            </a:extLst>
          </p:cNvPr>
          <p:cNvSpPr>
            <a:spLocks noGrp="1"/>
          </p:cNvSpPr>
          <p:nvPr>
            <p:ph type="ftr" sz="quarter" idx="11"/>
          </p:nvPr>
        </p:nvSpPr>
        <p:spPr>
          <a:xfrm>
            <a:off x="2685448" y="6452601"/>
            <a:ext cx="6776186" cy="145531"/>
          </a:xfrm>
        </p:spPr>
        <p:txBody>
          <a:bodyPr/>
          <a:lstStyle/>
          <a:p>
            <a:r>
              <a:rPr lang="en-US" dirty="0"/>
              <a:t>AbbVie – DIA 2021</a:t>
            </a:r>
          </a:p>
        </p:txBody>
      </p:sp>
    </p:spTree>
    <p:extLst>
      <p:ext uri="{BB962C8B-B14F-4D97-AF65-F5344CB8AC3E}">
        <p14:creationId xmlns:p14="http://schemas.microsoft.com/office/powerpoint/2010/main" val="1159082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49" y="3736514"/>
            <a:ext cx="7329171" cy="2118517"/>
          </a:xfrm>
        </p:spPr>
        <p:txBody>
          <a:bodyPr/>
          <a:lstStyle/>
          <a:p>
            <a:pPr marL="571500" indent="-571500">
              <a:spcBef>
                <a:spcPts val="800"/>
              </a:spcBef>
              <a:buFont typeface="Arial" panose="020B0604020202020204" pitchFamily="34" charset="0"/>
              <a:buChar char="•"/>
            </a:pPr>
            <a:r>
              <a:rPr lang="en-US" dirty="0"/>
              <a:t>Q&amp;A</a:t>
            </a:r>
          </a:p>
        </p:txBody>
      </p:sp>
    </p:spTree>
    <p:extLst>
      <p:ext uri="{BB962C8B-B14F-4D97-AF65-F5344CB8AC3E}">
        <p14:creationId xmlns:p14="http://schemas.microsoft.com/office/powerpoint/2010/main" val="1273356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25A-1D5C-4246-8BD5-0CFB665CA8CB}"/>
              </a:ext>
            </a:extLst>
          </p:cNvPr>
          <p:cNvSpPr>
            <a:spLocks noGrp="1"/>
          </p:cNvSpPr>
          <p:nvPr>
            <p:ph type="title"/>
          </p:nvPr>
        </p:nvSpPr>
        <p:spPr/>
        <p:txBody>
          <a:bodyPr/>
          <a:lstStyle/>
          <a:p>
            <a:r>
              <a:rPr lang="en-US" dirty="0"/>
              <a:t>Good Questions </a:t>
            </a:r>
          </a:p>
        </p:txBody>
      </p:sp>
      <p:sp>
        <p:nvSpPr>
          <p:cNvPr id="4" name="Date Placeholder 3">
            <a:extLst>
              <a:ext uri="{FF2B5EF4-FFF2-40B4-BE49-F238E27FC236}">
                <a16:creationId xmlns:a16="http://schemas.microsoft.com/office/drawing/2014/main" id="{64B16503-0471-4086-BCB4-61366CDB417F}"/>
              </a:ext>
            </a:extLst>
          </p:cNvPr>
          <p:cNvSpPr>
            <a:spLocks noGrp="1"/>
          </p:cNvSpPr>
          <p:nvPr>
            <p:ph type="dt" sz="half" idx="10"/>
          </p:nvPr>
        </p:nvSpPr>
        <p:spPr/>
        <p:txBody>
          <a:bodyPr/>
          <a:lstStyle/>
          <a:p>
            <a:r>
              <a:rPr lang="en-US"/>
              <a:t>© WCG 2021 </a:t>
            </a:r>
          </a:p>
        </p:txBody>
      </p:sp>
      <p:sp>
        <p:nvSpPr>
          <p:cNvPr id="6" name="Slide Number Placeholder 5">
            <a:extLst>
              <a:ext uri="{FF2B5EF4-FFF2-40B4-BE49-F238E27FC236}">
                <a16:creationId xmlns:a16="http://schemas.microsoft.com/office/drawing/2014/main" id="{4DE8275A-1DDF-4E5F-8A80-296493EB6697}"/>
              </a:ext>
            </a:extLst>
          </p:cNvPr>
          <p:cNvSpPr>
            <a:spLocks noGrp="1"/>
          </p:cNvSpPr>
          <p:nvPr>
            <p:ph type="sldNum" sz="quarter" idx="12"/>
          </p:nvPr>
        </p:nvSpPr>
        <p:spPr/>
        <p:txBody>
          <a:bodyPr/>
          <a:lstStyle/>
          <a:p>
            <a:fld id="{841395F3-AE3B-154C-BDAA-968DA665FDBB}" type="slidenum">
              <a:rPr lang="en-US" smtClean="0"/>
              <a:pPr/>
              <a:t>34</a:t>
            </a:fld>
            <a:endParaRPr lang="en-US"/>
          </a:p>
        </p:txBody>
      </p:sp>
      <p:pic>
        <p:nvPicPr>
          <p:cNvPr id="3" name="Picture 2">
            <a:extLst>
              <a:ext uri="{FF2B5EF4-FFF2-40B4-BE49-F238E27FC236}">
                <a16:creationId xmlns:a16="http://schemas.microsoft.com/office/drawing/2014/main" id="{5F7EFB24-A15F-4BA9-8184-58E5EB2D37BB}"/>
              </a:ext>
            </a:extLst>
          </p:cNvPr>
          <p:cNvPicPr>
            <a:picLocks noChangeAspect="1"/>
          </p:cNvPicPr>
          <p:nvPr/>
        </p:nvPicPr>
        <p:blipFill>
          <a:blip r:embed="rId3"/>
          <a:stretch>
            <a:fillRect/>
          </a:stretch>
        </p:blipFill>
        <p:spPr>
          <a:xfrm>
            <a:off x="2018731" y="1504681"/>
            <a:ext cx="8154538" cy="3848637"/>
          </a:xfrm>
          <a:prstGeom prst="rect">
            <a:avLst/>
          </a:prstGeom>
        </p:spPr>
      </p:pic>
    </p:spTree>
    <p:extLst>
      <p:ext uri="{BB962C8B-B14F-4D97-AF65-F5344CB8AC3E}">
        <p14:creationId xmlns:p14="http://schemas.microsoft.com/office/powerpoint/2010/main" val="3232565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a:xfrm>
            <a:off x="525945" y="1317381"/>
            <a:ext cx="10550014" cy="5431089"/>
          </a:xfrm>
        </p:spPr>
        <p:txBody>
          <a:bodyPr/>
          <a:lstStyle/>
          <a:p>
            <a:r>
              <a:rPr lang="en-US" i="1" dirty="0"/>
              <a:t>Is ICH-E6 ADR causality phrase “reasonable possibility cannot be ruled out” the same as FDA causality phrase 312.32(a) “evidence to suggest a causal relationship”?</a:t>
            </a:r>
          </a:p>
          <a:p>
            <a:endParaRPr lang="en-US" dirty="0"/>
          </a:p>
          <a:p>
            <a:endParaRPr lang="en-US" dirty="0"/>
          </a:p>
          <a:p>
            <a:endParaRPr lang="en-US" dirty="0"/>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normAutofit fontScale="90000"/>
          </a:bodyPr>
          <a:lstStyle/>
          <a:p>
            <a:r>
              <a:rPr lang="en-US" sz="2200" dirty="0">
                <a:solidFill>
                  <a:schemeClr val="accent1"/>
                </a:solidFill>
                <a:latin typeface="Roboto Medium" panose="02000000000000000000" pitchFamily="2" charset="0"/>
                <a:ea typeface="Roboto Medium" panose="02000000000000000000" pitchFamily="2" charset="0"/>
              </a:rPr>
              <a:t>FDA Causality</a:t>
            </a:r>
            <a:r>
              <a:rPr lang="en-US" dirty="0"/>
              <a:t> </a:t>
            </a:r>
            <a:r>
              <a:rPr lang="en-US" sz="2200" dirty="0">
                <a:solidFill>
                  <a:schemeClr val="accent1"/>
                </a:solidFill>
                <a:latin typeface="Roboto Medium" panose="02000000000000000000" pitchFamily="2" charset="0"/>
                <a:ea typeface="Roboto Medium" panose="02000000000000000000" pitchFamily="2" charset="0"/>
              </a:rPr>
              <a:t>&gt;</a:t>
            </a:r>
            <a:r>
              <a:rPr lang="en-US" dirty="0"/>
              <a:t> </a:t>
            </a:r>
            <a:r>
              <a:rPr lang="en-US" sz="2200" dirty="0">
                <a:solidFill>
                  <a:schemeClr val="accent1"/>
                </a:solidFill>
                <a:latin typeface="Roboto Medium" panose="02000000000000000000" pitchFamily="2" charset="0"/>
                <a:ea typeface="Roboto Medium" panose="02000000000000000000" pitchFamily="2" charset="0"/>
              </a:rPr>
              <a:t>ICH Causality</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346063" y="4631684"/>
            <a:ext cx="2466975" cy="1847850"/>
          </a:xfrm>
          <a:prstGeom prst="rect">
            <a:avLst/>
          </a:prstGeom>
        </p:spPr>
      </p:pic>
    </p:spTree>
    <p:extLst>
      <p:ext uri="{BB962C8B-B14F-4D97-AF65-F5344CB8AC3E}">
        <p14:creationId xmlns:p14="http://schemas.microsoft.com/office/powerpoint/2010/main" val="10901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546687" y="1103116"/>
            <a:ext cx="10550014" cy="5431089"/>
          </a:xfrm>
        </p:spPr>
        <p:txBody>
          <a:bodyPr anchor="ctr"/>
          <a:lstStyle/>
          <a:p>
            <a:endParaRPr lang="en-US" sz="240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Can sites refuse to review unrelated reports?</a:t>
            </a:r>
          </a:p>
        </p:txBody>
      </p:sp>
      <p:sp>
        <p:nvSpPr>
          <p:cNvPr id="7" name="Content Placeholder 1">
            <a:extLst>
              <a:ext uri="{FF2B5EF4-FFF2-40B4-BE49-F238E27FC236}">
                <a16:creationId xmlns:a16="http://schemas.microsoft.com/office/drawing/2014/main" id="{185942F7-2610-4E39-A23B-29A1F5DB3DDF}"/>
              </a:ext>
            </a:extLst>
          </p:cNvPr>
          <p:cNvSpPr txBox="1">
            <a:spLocks/>
          </p:cNvSpPr>
          <p:nvPr/>
        </p:nvSpPr>
        <p:spPr>
          <a:xfrm>
            <a:off x="437190" y="1426911"/>
            <a:ext cx="10550014" cy="543108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Courier New" panose="02070309020205020404" pitchFamily="49" charset="0"/>
              <a:buChar char="o"/>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latin typeface="+mn-lt"/>
              </a:rPr>
              <a:t>Can a site request the Sponsors define relationship to investigational product and then the site will only review problems that are related or possibly related?</a:t>
            </a:r>
          </a:p>
        </p:txBody>
      </p:sp>
      <p:pic>
        <p:nvPicPr>
          <p:cNvPr id="8" name="Picture 7" descr="A picture containing icon&#10;&#10;Description automatically generated">
            <a:extLst>
              <a:ext uri="{FF2B5EF4-FFF2-40B4-BE49-F238E27FC236}">
                <a16:creationId xmlns:a16="http://schemas.microsoft.com/office/drawing/2014/main" id="{0E0FFDDD-29B6-41B9-A1DB-3B7358BE7E7E}"/>
              </a:ext>
            </a:extLst>
          </p:cNvPr>
          <p:cNvPicPr>
            <a:picLocks noChangeAspect="1"/>
          </p:cNvPicPr>
          <p:nvPr/>
        </p:nvPicPr>
        <p:blipFill>
          <a:blip r:embed="rId2"/>
          <a:stretch>
            <a:fillRect/>
          </a:stretch>
        </p:blipFill>
        <p:spPr>
          <a:xfrm>
            <a:off x="437190" y="3578902"/>
            <a:ext cx="2466975" cy="1847850"/>
          </a:xfrm>
          <a:prstGeom prst="rect">
            <a:avLst/>
          </a:prstGeom>
        </p:spPr>
      </p:pic>
    </p:spTree>
    <p:extLst>
      <p:ext uri="{BB962C8B-B14F-4D97-AF65-F5344CB8AC3E}">
        <p14:creationId xmlns:p14="http://schemas.microsoft.com/office/powerpoint/2010/main" val="60813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40903" y="1426911"/>
            <a:ext cx="10550014" cy="5431089"/>
          </a:xfrm>
        </p:spPr>
        <p:txBody>
          <a:bodyPr>
            <a:normAutofit/>
          </a:bodyPr>
          <a:lstStyle/>
          <a:p>
            <a:r>
              <a:rPr lang="en-US" i="1" dirty="0"/>
              <a:t>Which IND safety reports must an investigator send to the IRB? </a:t>
            </a:r>
          </a:p>
          <a:p>
            <a:endParaRPr lang="en-US" i="1"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Unanticipated Problems and IRBs</a:t>
            </a:r>
          </a:p>
        </p:txBody>
      </p:sp>
      <p:pic>
        <p:nvPicPr>
          <p:cNvPr id="8" name="Picture 7" descr="A picture containing icon&#10;&#10;Description automatically generated">
            <a:extLst>
              <a:ext uri="{FF2B5EF4-FFF2-40B4-BE49-F238E27FC236}">
                <a16:creationId xmlns:a16="http://schemas.microsoft.com/office/drawing/2014/main" id="{B9B32688-CE2F-43B0-843E-A4555D6B6E77}"/>
              </a:ext>
            </a:extLst>
          </p:cNvPr>
          <p:cNvPicPr>
            <a:picLocks noChangeAspect="1"/>
          </p:cNvPicPr>
          <p:nvPr/>
        </p:nvPicPr>
        <p:blipFill>
          <a:blip r:embed="rId2"/>
          <a:stretch>
            <a:fillRect/>
          </a:stretch>
        </p:blipFill>
        <p:spPr>
          <a:xfrm>
            <a:off x="235972" y="4198728"/>
            <a:ext cx="2466975" cy="1847850"/>
          </a:xfrm>
          <a:prstGeom prst="rect">
            <a:avLst/>
          </a:prstGeom>
        </p:spPr>
      </p:pic>
    </p:spTree>
    <p:extLst>
      <p:ext uri="{BB962C8B-B14F-4D97-AF65-F5344CB8AC3E}">
        <p14:creationId xmlns:p14="http://schemas.microsoft.com/office/powerpoint/2010/main" val="238314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A142-2813-46A0-AC54-54062AFAD2A2}"/>
              </a:ext>
            </a:extLst>
          </p:cNvPr>
          <p:cNvSpPr>
            <a:spLocks noGrp="1"/>
          </p:cNvSpPr>
          <p:nvPr>
            <p:ph type="title"/>
          </p:nvPr>
        </p:nvSpPr>
        <p:spPr>
          <a:xfrm>
            <a:off x="334815" y="460214"/>
            <a:ext cx="10649900" cy="743080"/>
          </a:xfrm>
        </p:spPr>
        <p:txBody>
          <a:bodyPr>
            <a:normAutofit/>
          </a:bodyPr>
          <a:lstStyle/>
          <a:p>
            <a:r>
              <a:rPr lang="en-US" sz="2000" b="0" dirty="0">
                <a:solidFill>
                  <a:schemeClr val="accent1"/>
                </a:solidFill>
                <a:latin typeface="Roboto Medium" panose="02000000000000000000" pitchFamily="2" charset="0"/>
                <a:ea typeface="Roboto Medium" panose="02000000000000000000" pitchFamily="2" charset="0"/>
                <a:cs typeface="+mj-cs"/>
              </a:rPr>
              <a:t>Guidance</a:t>
            </a:r>
            <a:r>
              <a:rPr lang="en-US" sz="2000" b="0" dirty="0">
                <a:latin typeface="+mj-lt"/>
              </a:rPr>
              <a:t> </a:t>
            </a:r>
            <a:r>
              <a:rPr lang="en-US" sz="2000" b="0" dirty="0">
                <a:solidFill>
                  <a:schemeClr val="accent1"/>
                </a:solidFill>
                <a:latin typeface="Roboto Medium" panose="02000000000000000000" pitchFamily="2" charset="0"/>
                <a:ea typeface="Roboto Medium" panose="02000000000000000000" pitchFamily="2" charset="0"/>
                <a:cs typeface="+mj-cs"/>
              </a:rPr>
              <a:t>on Conduct of Clinical Trials for Medical Products during COVID-19 Public Health Emergency</a:t>
            </a:r>
            <a:r>
              <a:rPr lang="en-US" sz="2000" b="0" dirty="0">
                <a:latin typeface="+mj-lt"/>
              </a:rPr>
              <a:t> (</a:t>
            </a:r>
            <a:r>
              <a:rPr lang="en-US" sz="2000" b="0" dirty="0">
                <a:solidFill>
                  <a:schemeClr val="accent1"/>
                </a:solidFill>
                <a:latin typeface="+mj-lt"/>
                <a:ea typeface="Roboto Medium" panose="02000000000000000000" pitchFamily="2" charset="0"/>
                <a:cs typeface="+mj-cs"/>
              </a:rPr>
              <a:t>2020</a:t>
            </a:r>
            <a:r>
              <a:rPr lang="en-US" sz="2000" b="0" dirty="0">
                <a:latin typeface="+mj-lt"/>
              </a:rPr>
              <a:t>)</a:t>
            </a:r>
          </a:p>
        </p:txBody>
      </p:sp>
      <p:sp>
        <p:nvSpPr>
          <p:cNvPr id="3" name="Content Placeholder 2">
            <a:extLst>
              <a:ext uri="{FF2B5EF4-FFF2-40B4-BE49-F238E27FC236}">
                <a16:creationId xmlns:a16="http://schemas.microsoft.com/office/drawing/2014/main" id="{8F9CA89E-BE1D-4485-B161-924A7CAB3D13}"/>
              </a:ext>
            </a:extLst>
          </p:cNvPr>
          <p:cNvSpPr>
            <a:spLocks noGrp="1"/>
          </p:cNvSpPr>
          <p:nvPr>
            <p:ph idx="1"/>
          </p:nvPr>
        </p:nvSpPr>
        <p:spPr>
          <a:xfrm>
            <a:off x="423264" y="1560346"/>
            <a:ext cx="11345471" cy="5145634"/>
          </a:xfrm>
        </p:spPr>
        <p:txBody>
          <a:bodyPr/>
          <a:lstStyle/>
          <a:p>
            <a:pPr marL="0" indent="0">
              <a:buNone/>
            </a:pPr>
            <a:r>
              <a:rPr lang="en-US" sz="2800" dirty="0">
                <a:latin typeface="+mn-lt"/>
              </a:rPr>
              <a:t>Q. 25 </a:t>
            </a:r>
            <a:r>
              <a:rPr lang="en-US" sz="2800" i="1" dirty="0">
                <a:latin typeface="+mn-lt"/>
              </a:rPr>
              <a:t> Which IND safety reports must an investigator send to the IRB? </a:t>
            </a:r>
          </a:p>
          <a:p>
            <a:r>
              <a:rPr lang="en-US" sz="2800" dirty="0">
                <a:latin typeface="+mn-lt"/>
              </a:rPr>
              <a:t>FDA considers a serious and unexpected adverse event that meets the criteria for Sponsor reporting to FDA and all investigators in an IND safety report under 21 CFR 312.32 . . . to be an “unanticipated problem involving risk to human subjects or others” and therefore must be reported to the IRB by the investigator </a:t>
            </a:r>
          </a:p>
        </p:txBody>
      </p:sp>
    </p:spTree>
    <p:extLst>
      <p:ext uri="{BB962C8B-B14F-4D97-AF65-F5344CB8AC3E}">
        <p14:creationId xmlns:p14="http://schemas.microsoft.com/office/powerpoint/2010/main" val="3127616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a:xfrm>
            <a:off x="235972" y="1362549"/>
            <a:ext cx="10550014" cy="5431089"/>
          </a:xfrm>
        </p:spPr>
        <p:txBody>
          <a:bodyPr>
            <a:normAutofit/>
          </a:bodyPr>
          <a:lstStyle/>
          <a:p>
            <a:r>
              <a:rPr lang="en-US" i="1" dirty="0"/>
              <a:t>How is alignment with EU CTR and CTFG requirements to RSI use for expectedness done i.e., EU requirement for a restricted list of expected events in the IB such that fewer events can be considered expected?</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Harmonizing</a:t>
            </a:r>
            <a:r>
              <a:rPr lang="en-US" sz="2000" dirty="0">
                <a:solidFill>
                  <a:schemeClr val="accent1"/>
                </a:solidFill>
                <a:cs typeface="Arial"/>
              </a:rPr>
              <a:t> </a:t>
            </a:r>
            <a:r>
              <a:rPr lang="en-US" sz="2000" dirty="0">
                <a:solidFill>
                  <a:schemeClr val="accent1"/>
                </a:solidFill>
                <a:latin typeface="Roboto Medium" panose="02000000000000000000" pitchFamily="2" charset="0"/>
                <a:ea typeface="Roboto Medium" panose="02000000000000000000" pitchFamily="2" charset="0"/>
              </a:rPr>
              <a:t>RSI</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4565464"/>
            <a:ext cx="2466975" cy="1847850"/>
          </a:xfrm>
          <a:prstGeom prst="rect">
            <a:avLst/>
          </a:prstGeom>
        </p:spPr>
      </p:pic>
    </p:spTree>
    <p:extLst>
      <p:ext uri="{BB962C8B-B14F-4D97-AF65-F5344CB8AC3E}">
        <p14:creationId xmlns:p14="http://schemas.microsoft.com/office/powerpoint/2010/main" val="300905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C6057009-63AA-433A-9E4A-D73435962BBE}"/>
              </a:ext>
            </a:extLst>
          </p:cNvPr>
          <p:cNvCxnSpPr>
            <a:cxnSpLocks/>
          </p:cNvCxnSpPr>
          <p:nvPr/>
        </p:nvCxnSpPr>
        <p:spPr>
          <a:xfrm flipV="1">
            <a:off x="8707858" y="3079602"/>
            <a:ext cx="0" cy="585393"/>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768200" y="3657756"/>
            <a:ext cx="5897880" cy="8218"/>
          </a:xfrm>
          <a:prstGeom prst="lin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2809978" y="2993609"/>
            <a:ext cx="0" cy="61722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68" name="Hexagon 67"/>
          <p:cNvSpPr/>
          <p:nvPr/>
        </p:nvSpPr>
        <p:spPr>
          <a:xfrm>
            <a:off x="2604238"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2011</a:t>
            </a:r>
            <a:endParaRPr lang="en-US" sz="1200">
              <a:solidFill>
                <a:prstClr val="white"/>
              </a:solidFill>
              <a:latin typeface="Roboto"/>
            </a:endParaRPr>
          </a:p>
        </p:txBody>
      </p:sp>
      <p:sp>
        <p:nvSpPr>
          <p:cNvPr id="58" name="Rektangel 81"/>
          <p:cNvSpPr>
            <a:spLocks noChangeArrowheads="1"/>
          </p:cNvSpPr>
          <p:nvPr/>
        </p:nvSpPr>
        <p:spPr bwMode="auto">
          <a:xfrm>
            <a:off x="1862138" y="2337854"/>
            <a:ext cx="1086742" cy="702115"/>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Launch Avoca Quality Consortium®</a:t>
            </a:r>
          </a:p>
          <a:p>
            <a:pPr defTabSz="601266">
              <a:lnSpc>
                <a:spcPct val="90000"/>
              </a:lnSpc>
              <a:spcAft>
                <a:spcPts val="450"/>
              </a:spcAft>
            </a:pPr>
            <a:r>
              <a:rPr lang="en-US" sz="788">
                <a:solidFill>
                  <a:srgbClr val="000000">
                    <a:lumMod val="85000"/>
                    <a:lumOff val="15000"/>
                  </a:srgbClr>
                </a:solidFill>
                <a:latin typeface="Roboto"/>
                <a:cs typeface="Avenir Book"/>
              </a:rPr>
              <a:t>Sponsored by Pfizer and Lilly</a:t>
            </a:r>
            <a:endParaRPr lang="en-US" sz="788" noProof="1">
              <a:solidFill>
                <a:srgbClr val="000000">
                  <a:lumMod val="85000"/>
                  <a:lumOff val="15000"/>
                </a:srgbClr>
              </a:solidFill>
              <a:latin typeface="Roboto"/>
              <a:cs typeface="Avenir Book"/>
            </a:endParaRPr>
          </a:p>
        </p:txBody>
      </p:sp>
      <p:cxnSp>
        <p:nvCxnSpPr>
          <p:cNvPr id="70" name="Straight Connector 69"/>
          <p:cNvCxnSpPr/>
          <p:nvPr/>
        </p:nvCxnSpPr>
        <p:spPr>
          <a:xfrm>
            <a:off x="3384334" y="3582698"/>
            <a:ext cx="0" cy="130302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71" name="Hexagon 70"/>
          <p:cNvSpPr/>
          <p:nvPr/>
        </p:nvSpPr>
        <p:spPr>
          <a:xfrm>
            <a:off x="3194026"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2012</a:t>
            </a:r>
          </a:p>
        </p:txBody>
      </p:sp>
      <p:sp>
        <p:nvSpPr>
          <p:cNvPr id="76" name="Rektangel 85"/>
          <p:cNvSpPr>
            <a:spLocks noChangeArrowheads="1"/>
          </p:cNvSpPr>
          <p:nvPr/>
        </p:nvSpPr>
        <p:spPr bwMode="auto">
          <a:xfrm>
            <a:off x="2820932" y="4987007"/>
            <a:ext cx="808644" cy="592983"/>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noProof="1">
                <a:solidFill>
                  <a:srgbClr val="000000">
                    <a:lumMod val="85000"/>
                    <a:lumOff val="15000"/>
                  </a:srgbClr>
                </a:solidFill>
                <a:latin typeface="Roboto"/>
                <a:cs typeface="Avenir Book"/>
              </a:rPr>
              <a:t>Quality Agreements</a:t>
            </a:r>
          </a:p>
          <a:p>
            <a:pPr defTabSz="601266">
              <a:lnSpc>
                <a:spcPct val="90000"/>
              </a:lnSpc>
              <a:spcAft>
                <a:spcPts val="450"/>
              </a:spcAft>
            </a:pPr>
            <a:r>
              <a:rPr lang="en-US" sz="788" noProof="1">
                <a:solidFill>
                  <a:srgbClr val="000000">
                    <a:lumMod val="85000"/>
                    <a:lumOff val="15000"/>
                  </a:srgbClr>
                </a:solidFill>
                <a:latin typeface="Roboto"/>
                <a:cs typeface="Avenir Book"/>
              </a:rPr>
              <a:t>Quality Metrics</a:t>
            </a:r>
          </a:p>
        </p:txBody>
      </p:sp>
      <p:cxnSp>
        <p:nvCxnSpPr>
          <p:cNvPr id="80" name="Straight Connector 79"/>
          <p:cNvCxnSpPr>
            <a:cxnSpLocks/>
          </p:cNvCxnSpPr>
          <p:nvPr/>
        </p:nvCxnSpPr>
        <p:spPr>
          <a:xfrm flipV="1">
            <a:off x="3986554" y="3074526"/>
            <a:ext cx="0" cy="54864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81" name="Hexagon 80"/>
          <p:cNvSpPr/>
          <p:nvPr/>
        </p:nvSpPr>
        <p:spPr>
          <a:xfrm>
            <a:off x="3783814"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2013</a:t>
            </a:r>
          </a:p>
        </p:txBody>
      </p:sp>
      <p:sp>
        <p:nvSpPr>
          <p:cNvPr id="83" name="Rektangel 89"/>
          <p:cNvSpPr>
            <a:spLocks noChangeArrowheads="1"/>
          </p:cNvSpPr>
          <p:nvPr/>
        </p:nvSpPr>
        <p:spPr bwMode="auto">
          <a:xfrm>
            <a:off x="3098656" y="1948821"/>
            <a:ext cx="1171390" cy="984500"/>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noProof="1">
                <a:solidFill>
                  <a:srgbClr val="000000">
                    <a:lumMod val="85000"/>
                    <a:lumOff val="15000"/>
                  </a:srgbClr>
                </a:solidFill>
                <a:latin typeface="Roboto"/>
                <a:cs typeface="Avenir Book"/>
              </a:rPr>
              <a:t>Effective </a:t>
            </a:r>
            <a:br>
              <a:rPr lang="en-US" sz="788" noProof="1">
                <a:solidFill>
                  <a:srgbClr val="000000">
                    <a:lumMod val="85000"/>
                    <a:lumOff val="15000"/>
                  </a:srgbClr>
                </a:solidFill>
                <a:latin typeface="Roboto"/>
                <a:cs typeface="Avenir Book"/>
              </a:rPr>
            </a:br>
            <a:r>
              <a:rPr lang="en-US" sz="788" noProof="1">
                <a:solidFill>
                  <a:srgbClr val="000000">
                    <a:lumMod val="85000"/>
                    <a:lumOff val="15000"/>
                  </a:srgbClr>
                </a:solidFill>
                <a:latin typeface="Roboto"/>
                <a:cs typeface="Avenir Book"/>
              </a:rPr>
              <a:t>Oversight Initiative</a:t>
            </a:r>
          </a:p>
          <a:p>
            <a:pPr defTabSz="601266">
              <a:lnSpc>
                <a:spcPct val="90000"/>
              </a:lnSpc>
              <a:spcAft>
                <a:spcPts val="450"/>
              </a:spcAft>
            </a:pPr>
            <a:r>
              <a:rPr lang="en-US" sz="788" noProof="1">
                <a:solidFill>
                  <a:srgbClr val="000000">
                    <a:lumMod val="85000"/>
                    <a:lumOff val="15000"/>
                  </a:srgbClr>
                </a:solidFill>
                <a:latin typeface="Roboto"/>
                <a:cs typeface="Avenir Book"/>
              </a:rPr>
              <a:t>Streamlined Quality Metrics Taxonomy/ </a:t>
            </a:r>
            <a:br>
              <a:rPr lang="en-US" sz="788" noProof="1">
                <a:solidFill>
                  <a:srgbClr val="000000">
                    <a:lumMod val="85000"/>
                    <a:lumOff val="15000"/>
                  </a:srgbClr>
                </a:solidFill>
                <a:latin typeface="Roboto"/>
                <a:cs typeface="Avenir Book"/>
              </a:rPr>
            </a:br>
            <a:r>
              <a:rPr lang="en-US" sz="788" noProof="1">
                <a:solidFill>
                  <a:srgbClr val="000000">
                    <a:lumMod val="85000"/>
                    <a:lumOff val="15000"/>
                  </a:srgbClr>
                </a:solidFill>
                <a:latin typeface="Roboto"/>
                <a:cs typeface="Avenir Book"/>
              </a:rPr>
              <a:t>Framework</a:t>
            </a:r>
          </a:p>
          <a:p>
            <a:pPr defTabSz="601266">
              <a:lnSpc>
                <a:spcPct val="90000"/>
              </a:lnSpc>
              <a:spcAft>
                <a:spcPts val="450"/>
              </a:spcAft>
            </a:pPr>
            <a:r>
              <a:rPr lang="en-US" sz="788" noProof="1">
                <a:solidFill>
                  <a:srgbClr val="000000">
                    <a:lumMod val="85000"/>
                    <a:lumOff val="15000"/>
                  </a:srgbClr>
                </a:solidFill>
                <a:latin typeface="Roboto"/>
                <a:cs typeface="Avenir Book"/>
              </a:rPr>
              <a:t>AQC Research: </a:t>
            </a:r>
            <a:br>
              <a:rPr lang="en-US" sz="788" noProof="1">
                <a:solidFill>
                  <a:srgbClr val="000000">
                    <a:lumMod val="85000"/>
                    <a:lumOff val="15000"/>
                  </a:srgbClr>
                </a:solidFill>
                <a:latin typeface="Roboto"/>
                <a:cs typeface="Avenir Book"/>
              </a:rPr>
            </a:br>
            <a:r>
              <a:rPr lang="en-US" sz="788" noProof="1">
                <a:solidFill>
                  <a:srgbClr val="000000">
                    <a:lumMod val="85000"/>
                    <a:lumOff val="15000"/>
                  </a:srgbClr>
                </a:solidFill>
                <a:latin typeface="Roboto"/>
                <a:cs typeface="Avenir Book"/>
              </a:rPr>
              <a:t>Risk Management</a:t>
            </a:r>
          </a:p>
        </p:txBody>
      </p:sp>
      <p:cxnSp>
        <p:nvCxnSpPr>
          <p:cNvPr id="77" name="Straight Connector 76"/>
          <p:cNvCxnSpPr/>
          <p:nvPr/>
        </p:nvCxnSpPr>
        <p:spPr>
          <a:xfrm>
            <a:off x="4564373" y="3566910"/>
            <a:ext cx="0" cy="102870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78" name="Hexagon 77"/>
          <p:cNvSpPr/>
          <p:nvPr/>
        </p:nvSpPr>
        <p:spPr>
          <a:xfrm>
            <a:off x="4373602"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2014</a:t>
            </a:r>
          </a:p>
        </p:txBody>
      </p:sp>
      <p:sp>
        <p:nvSpPr>
          <p:cNvPr id="87" name="Rektangel 93"/>
          <p:cNvSpPr>
            <a:spLocks noChangeArrowheads="1"/>
          </p:cNvSpPr>
          <p:nvPr/>
        </p:nvSpPr>
        <p:spPr bwMode="auto">
          <a:xfrm>
            <a:off x="3765395" y="4689161"/>
            <a:ext cx="1109164" cy="766235"/>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noProof="1">
                <a:solidFill>
                  <a:srgbClr val="000000">
                    <a:lumMod val="85000"/>
                    <a:lumOff val="15000"/>
                  </a:srgbClr>
                </a:solidFill>
                <a:latin typeface="Roboto"/>
                <a:cs typeface="Avenir Book"/>
              </a:rPr>
              <a:t>Quality Management Practices Research</a:t>
            </a:r>
          </a:p>
          <a:p>
            <a:pPr defTabSz="601266">
              <a:lnSpc>
                <a:spcPct val="90000"/>
              </a:lnSpc>
              <a:spcAft>
                <a:spcPts val="450"/>
              </a:spcAft>
            </a:pPr>
            <a:r>
              <a:rPr lang="en-US" sz="788">
                <a:solidFill>
                  <a:srgbClr val="000000">
                    <a:lumMod val="85000"/>
                    <a:lumOff val="15000"/>
                  </a:srgbClr>
                </a:solidFill>
                <a:latin typeface="Roboto"/>
                <a:cs typeface="Avenir Book"/>
              </a:rPr>
              <a:t>Proactive Risk Identification Tools </a:t>
            </a:r>
          </a:p>
          <a:p>
            <a:pPr defTabSz="601266">
              <a:lnSpc>
                <a:spcPct val="90000"/>
              </a:lnSpc>
              <a:spcAft>
                <a:spcPts val="450"/>
              </a:spcAft>
            </a:pPr>
            <a:r>
              <a:rPr lang="en-US" sz="788">
                <a:solidFill>
                  <a:srgbClr val="000000">
                    <a:lumMod val="85000"/>
                    <a:lumOff val="15000"/>
                  </a:srgbClr>
                </a:solidFill>
                <a:latin typeface="Roboto"/>
                <a:cs typeface="Avenir Book"/>
              </a:rPr>
              <a:t>QbD Principles</a:t>
            </a:r>
          </a:p>
        </p:txBody>
      </p:sp>
      <p:cxnSp>
        <p:nvCxnSpPr>
          <p:cNvPr id="84" name="Straight Connector 83"/>
          <p:cNvCxnSpPr>
            <a:cxnSpLocks/>
          </p:cNvCxnSpPr>
          <p:nvPr/>
        </p:nvCxnSpPr>
        <p:spPr>
          <a:xfrm flipV="1">
            <a:off x="5169420" y="2958740"/>
            <a:ext cx="0" cy="621617"/>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85" name="Hexagon 84"/>
          <p:cNvSpPr/>
          <p:nvPr/>
        </p:nvSpPr>
        <p:spPr>
          <a:xfrm>
            <a:off x="4963390"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2015</a:t>
            </a:r>
          </a:p>
        </p:txBody>
      </p:sp>
      <p:sp>
        <p:nvSpPr>
          <p:cNvPr id="88" name="Rektangel 97"/>
          <p:cNvSpPr>
            <a:spLocks noChangeArrowheads="1"/>
          </p:cNvSpPr>
          <p:nvPr/>
        </p:nvSpPr>
        <p:spPr bwMode="auto">
          <a:xfrm>
            <a:off x="4394022" y="1794477"/>
            <a:ext cx="960120" cy="1093633"/>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Provider</a:t>
            </a:r>
            <a:br>
              <a:rPr lang="en-US" sz="788">
                <a:solidFill>
                  <a:srgbClr val="000000">
                    <a:lumMod val="85000"/>
                    <a:lumOff val="15000"/>
                  </a:srgbClr>
                </a:solidFill>
                <a:latin typeface="Roboto"/>
                <a:cs typeface="Avenir Book"/>
              </a:rPr>
            </a:br>
            <a:r>
              <a:rPr lang="en-US" sz="788">
                <a:solidFill>
                  <a:srgbClr val="000000">
                    <a:lumMod val="85000"/>
                    <a:lumOff val="15000"/>
                  </a:srgbClr>
                </a:solidFill>
                <a:latin typeface="Roboto"/>
                <a:cs typeface="Avenir Book"/>
              </a:rPr>
              <a:t>Qualification Standards</a:t>
            </a:r>
          </a:p>
          <a:p>
            <a:pPr defTabSz="601266">
              <a:lnSpc>
                <a:spcPct val="90000"/>
              </a:lnSpc>
              <a:spcAft>
                <a:spcPts val="450"/>
              </a:spcAft>
            </a:pPr>
            <a:r>
              <a:rPr lang="en-US" sz="788">
                <a:solidFill>
                  <a:srgbClr val="000000">
                    <a:lumMod val="85000"/>
                    <a:lumOff val="15000"/>
                  </a:srgbClr>
                </a:solidFill>
                <a:latin typeface="Roboto"/>
                <a:cs typeface="Avenir Book"/>
              </a:rPr>
              <a:t>Launch Diligent®</a:t>
            </a:r>
          </a:p>
          <a:p>
            <a:pPr defTabSz="601266">
              <a:lnSpc>
                <a:spcPct val="90000"/>
              </a:lnSpc>
              <a:spcAft>
                <a:spcPts val="450"/>
              </a:spcAft>
            </a:pPr>
            <a:r>
              <a:rPr lang="en-US" sz="788">
                <a:solidFill>
                  <a:srgbClr val="000000">
                    <a:lumMod val="85000"/>
                    <a:lumOff val="15000"/>
                  </a:srgbClr>
                </a:solidFill>
                <a:latin typeface="Roboto"/>
                <a:cs typeface="Avenir Book"/>
              </a:rPr>
              <a:t>Collaboration through </a:t>
            </a:r>
            <a:br>
              <a:rPr lang="en-US" sz="788">
                <a:solidFill>
                  <a:srgbClr val="000000">
                    <a:lumMod val="85000"/>
                    <a:lumOff val="15000"/>
                  </a:srgbClr>
                </a:solidFill>
                <a:latin typeface="Roboto"/>
                <a:cs typeface="Avenir Book"/>
              </a:rPr>
            </a:br>
            <a:r>
              <a:rPr lang="en-US" sz="788">
                <a:solidFill>
                  <a:srgbClr val="000000">
                    <a:lumMod val="85000"/>
                    <a:lumOff val="15000"/>
                  </a:srgbClr>
                </a:solidFill>
                <a:latin typeface="Roboto"/>
                <a:cs typeface="Avenir Book"/>
              </a:rPr>
              <a:t>AQC Online Community, </a:t>
            </a:r>
            <a:r>
              <a:rPr lang="en-US" sz="788" i="1">
                <a:solidFill>
                  <a:srgbClr val="000000">
                    <a:lumMod val="85000"/>
                    <a:lumOff val="15000"/>
                  </a:srgbClr>
                </a:solidFill>
                <a:latin typeface="Roboto"/>
                <a:cs typeface="Avenir Book"/>
              </a:rPr>
              <a:t>Aha!</a:t>
            </a:r>
          </a:p>
        </p:txBody>
      </p:sp>
      <p:cxnSp>
        <p:nvCxnSpPr>
          <p:cNvPr id="73" name="Straight Connector 72"/>
          <p:cNvCxnSpPr/>
          <p:nvPr/>
        </p:nvCxnSpPr>
        <p:spPr>
          <a:xfrm>
            <a:off x="5744588" y="3556469"/>
            <a:ext cx="0" cy="68580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59" name="Rektangel 98"/>
          <p:cNvSpPr>
            <a:spLocks noChangeArrowheads="1"/>
          </p:cNvSpPr>
          <p:nvPr/>
        </p:nvSpPr>
        <p:spPr bwMode="auto">
          <a:xfrm>
            <a:off x="5019588" y="4366582"/>
            <a:ext cx="1234440" cy="1202765"/>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Protocol Design/Quality</a:t>
            </a:r>
          </a:p>
          <a:p>
            <a:pPr defTabSz="601266">
              <a:lnSpc>
                <a:spcPct val="90000"/>
              </a:lnSpc>
              <a:spcAft>
                <a:spcPts val="450"/>
              </a:spcAft>
            </a:pPr>
            <a:r>
              <a:rPr lang="en-US" sz="788">
                <a:solidFill>
                  <a:srgbClr val="000000">
                    <a:lumMod val="85000"/>
                    <a:lumOff val="15000"/>
                  </a:srgbClr>
                </a:solidFill>
                <a:latin typeface="Roboto"/>
                <a:cs typeface="Avenir Book"/>
              </a:rPr>
              <a:t>Collaborative Approaches to Inspection Readiness</a:t>
            </a:r>
          </a:p>
          <a:p>
            <a:pPr defTabSz="601266">
              <a:lnSpc>
                <a:spcPct val="90000"/>
              </a:lnSpc>
              <a:spcAft>
                <a:spcPts val="450"/>
              </a:spcAft>
            </a:pPr>
            <a:r>
              <a:rPr lang="en-US" sz="788">
                <a:solidFill>
                  <a:srgbClr val="000000">
                    <a:lumMod val="85000"/>
                    <a:lumOff val="15000"/>
                  </a:srgbClr>
                </a:solidFill>
                <a:latin typeface="Roboto"/>
                <a:cs typeface="Avenir Book"/>
              </a:rPr>
              <a:t>AQC Research: Clinical Trial Quality from the Patient Perspective/ Member Perceptions</a:t>
            </a:r>
          </a:p>
        </p:txBody>
      </p:sp>
      <p:sp>
        <p:nvSpPr>
          <p:cNvPr id="74" name="Hexagon 73"/>
          <p:cNvSpPr/>
          <p:nvPr/>
        </p:nvSpPr>
        <p:spPr>
          <a:xfrm>
            <a:off x="5553178"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2016</a:t>
            </a:r>
          </a:p>
        </p:txBody>
      </p:sp>
      <p:cxnSp>
        <p:nvCxnSpPr>
          <p:cNvPr id="39" name="Straight Connector 38"/>
          <p:cNvCxnSpPr>
            <a:cxnSpLocks/>
          </p:cNvCxnSpPr>
          <p:nvPr/>
        </p:nvCxnSpPr>
        <p:spPr>
          <a:xfrm flipV="1">
            <a:off x="6346066" y="3031663"/>
            <a:ext cx="0" cy="68580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36" name="Hexagon 35"/>
          <p:cNvSpPr/>
          <p:nvPr/>
        </p:nvSpPr>
        <p:spPr>
          <a:xfrm>
            <a:off x="6142966"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2017</a:t>
            </a:r>
          </a:p>
        </p:txBody>
      </p:sp>
      <p:sp>
        <p:nvSpPr>
          <p:cNvPr id="41" name="Rektangel 97"/>
          <p:cNvSpPr>
            <a:spLocks noChangeArrowheads="1"/>
          </p:cNvSpPr>
          <p:nvPr/>
        </p:nvSpPr>
        <p:spPr bwMode="auto">
          <a:xfrm>
            <a:off x="5476334" y="1896806"/>
            <a:ext cx="1149113" cy="1048620"/>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Inspection Readiness Knowledgebase</a:t>
            </a:r>
          </a:p>
          <a:p>
            <a:pPr defTabSz="601266">
              <a:lnSpc>
                <a:spcPct val="90000"/>
              </a:lnSpc>
              <a:spcAft>
                <a:spcPts val="450"/>
              </a:spcAft>
            </a:pPr>
            <a:r>
              <a:rPr lang="en-US" sz="788">
                <a:solidFill>
                  <a:srgbClr val="000000">
                    <a:lumMod val="85000"/>
                    <a:lumOff val="15000"/>
                  </a:srgbClr>
                </a:solidFill>
                <a:latin typeface="Roboto"/>
                <a:cs typeface="Avenir Book"/>
              </a:rPr>
              <a:t>Patient Engagement Playbook</a:t>
            </a:r>
          </a:p>
          <a:p>
            <a:pPr defTabSz="601266">
              <a:lnSpc>
                <a:spcPct val="90000"/>
              </a:lnSpc>
              <a:spcAft>
                <a:spcPts val="450"/>
              </a:spcAft>
            </a:pPr>
            <a:r>
              <a:rPr lang="en-US" sz="788">
                <a:solidFill>
                  <a:srgbClr val="000000">
                    <a:lumMod val="85000"/>
                    <a:lumOff val="15000"/>
                  </a:srgbClr>
                </a:solidFill>
                <a:latin typeface="Roboto"/>
                <a:cs typeface="Avenir Book"/>
              </a:rPr>
              <a:t>ICH E6(R2) Map</a:t>
            </a:r>
          </a:p>
          <a:p>
            <a:pPr defTabSz="601266">
              <a:lnSpc>
                <a:spcPct val="90000"/>
              </a:lnSpc>
              <a:spcAft>
                <a:spcPts val="450"/>
              </a:spcAft>
            </a:pPr>
            <a:r>
              <a:rPr lang="en-US" sz="788">
                <a:solidFill>
                  <a:srgbClr val="000000">
                    <a:lumMod val="85000"/>
                    <a:lumOff val="15000"/>
                  </a:srgbClr>
                </a:solidFill>
                <a:latin typeface="Roboto"/>
                <a:cs typeface="Avenir Book"/>
              </a:rPr>
              <a:t>Oversight Capability Maturity Model®</a:t>
            </a:r>
          </a:p>
        </p:txBody>
      </p:sp>
      <p:cxnSp>
        <p:nvCxnSpPr>
          <p:cNvPr id="49" name="Straight Connector 48">
            <a:extLst>
              <a:ext uri="{FF2B5EF4-FFF2-40B4-BE49-F238E27FC236}">
                <a16:creationId xmlns:a16="http://schemas.microsoft.com/office/drawing/2014/main" id="{741AE578-D983-1642-92FC-14A55AC5C4F1}"/>
              </a:ext>
            </a:extLst>
          </p:cNvPr>
          <p:cNvCxnSpPr/>
          <p:nvPr/>
        </p:nvCxnSpPr>
        <p:spPr>
          <a:xfrm>
            <a:off x="6936113" y="3566910"/>
            <a:ext cx="0" cy="82296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48" name="Hexagon 47">
            <a:extLst>
              <a:ext uri="{FF2B5EF4-FFF2-40B4-BE49-F238E27FC236}">
                <a16:creationId xmlns:a16="http://schemas.microsoft.com/office/drawing/2014/main" id="{7F48CC15-A09A-FA41-9CD9-B163E076BFF4}"/>
              </a:ext>
            </a:extLst>
          </p:cNvPr>
          <p:cNvSpPr/>
          <p:nvPr/>
        </p:nvSpPr>
        <p:spPr>
          <a:xfrm>
            <a:off x="6732754"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2018</a:t>
            </a:r>
          </a:p>
        </p:txBody>
      </p:sp>
      <p:sp>
        <p:nvSpPr>
          <p:cNvPr id="50" name="Rektangel 93">
            <a:extLst>
              <a:ext uri="{FF2B5EF4-FFF2-40B4-BE49-F238E27FC236}">
                <a16:creationId xmlns:a16="http://schemas.microsoft.com/office/drawing/2014/main" id="{3044C49A-1F89-C743-AFD0-2A70EACAB6D5}"/>
              </a:ext>
            </a:extLst>
          </p:cNvPr>
          <p:cNvSpPr>
            <a:spLocks noChangeArrowheads="1"/>
          </p:cNvSpPr>
          <p:nvPr/>
        </p:nvSpPr>
        <p:spPr bwMode="auto">
          <a:xfrm>
            <a:off x="6393664" y="4473288"/>
            <a:ext cx="1371600" cy="1112741"/>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noProof="1">
                <a:solidFill>
                  <a:srgbClr val="000000">
                    <a:lumMod val="85000"/>
                    <a:lumOff val="15000"/>
                  </a:srgbClr>
                </a:solidFill>
                <a:latin typeface="Roboto"/>
                <a:cs typeface="Avenir Book"/>
              </a:rPr>
              <a:t>QMS Mapping</a:t>
            </a:r>
          </a:p>
          <a:p>
            <a:pPr defTabSz="601266">
              <a:lnSpc>
                <a:spcPct val="90000"/>
              </a:lnSpc>
              <a:spcAft>
                <a:spcPts val="450"/>
              </a:spcAft>
            </a:pPr>
            <a:r>
              <a:rPr lang="en-US" sz="788" noProof="1">
                <a:solidFill>
                  <a:srgbClr val="000000">
                    <a:lumMod val="85000"/>
                    <a:lumOff val="15000"/>
                  </a:srgbClr>
                </a:solidFill>
                <a:latin typeface="Roboto"/>
                <a:cs typeface="Avenir Book"/>
              </a:rPr>
              <a:t>Inspection Readiness Expansion</a:t>
            </a:r>
          </a:p>
          <a:p>
            <a:pPr defTabSz="601266">
              <a:lnSpc>
                <a:spcPct val="90000"/>
              </a:lnSpc>
              <a:spcAft>
                <a:spcPts val="450"/>
              </a:spcAft>
            </a:pPr>
            <a:r>
              <a:rPr lang="en-US" sz="788" noProof="1">
                <a:solidFill>
                  <a:srgbClr val="000000">
                    <a:lumMod val="85000"/>
                    <a:lumOff val="15000"/>
                  </a:srgbClr>
                </a:solidFill>
                <a:latin typeface="Roboto"/>
                <a:cs typeface="Avenir Book"/>
              </a:rPr>
              <a:t>Clinical Trials of the Future</a:t>
            </a:r>
          </a:p>
          <a:p>
            <a:pPr defTabSz="601266">
              <a:lnSpc>
                <a:spcPct val="90000"/>
              </a:lnSpc>
              <a:spcAft>
                <a:spcPts val="450"/>
              </a:spcAft>
            </a:pPr>
            <a:r>
              <a:rPr lang="en-US" sz="788" noProof="1">
                <a:solidFill>
                  <a:srgbClr val="000000">
                    <a:lumMod val="85000"/>
                    <a:lumOff val="15000"/>
                  </a:srgbClr>
                </a:solidFill>
                <a:latin typeface="Roboto"/>
                <a:cs typeface="Avenir Book"/>
              </a:rPr>
              <a:t>Site Centricity</a:t>
            </a:r>
          </a:p>
          <a:p>
            <a:pPr defTabSz="601266">
              <a:lnSpc>
                <a:spcPct val="90000"/>
              </a:lnSpc>
              <a:spcAft>
                <a:spcPts val="450"/>
              </a:spcAft>
            </a:pPr>
            <a:r>
              <a:rPr lang="en-US" sz="788" noProof="1">
                <a:solidFill>
                  <a:srgbClr val="000000">
                    <a:lumMod val="85000"/>
                    <a:lumOff val="15000"/>
                  </a:srgbClr>
                </a:solidFill>
                <a:latin typeface="Roboto"/>
                <a:cs typeface="Avenir Book"/>
              </a:rPr>
              <a:t>eLuminate® Launch</a:t>
            </a:r>
          </a:p>
        </p:txBody>
      </p:sp>
      <p:cxnSp>
        <p:nvCxnSpPr>
          <p:cNvPr id="43" name="Straight Connector 42">
            <a:extLst>
              <a:ext uri="{FF2B5EF4-FFF2-40B4-BE49-F238E27FC236}">
                <a16:creationId xmlns:a16="http://schemas.microsoft.com/office/drawing/2014/main" id="{F87DDC05-8242-440E-9B14-B29041E9F48C}"/>
              </a:ext>
            </a:extLst>
          </p:cNvPr>
          <p:cNvCxnSpPr>
            <a:cxnSpLocks/>
          </p:cNvCxnSpPr>
          <p:nvPr/>
        </p:nvCxnSpPr>
        <p:spPr>
          <a:xfrm flipV="1">
            <a:off x="7528462" y="2983666"/>
            <a:ext cx="0" cy="545317"/>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D59F85E-1F90-4CE5-B05F-2BCFF2A844B2}"/>
              </a:ext>
            </a:extLst>
          </p:cNvPr>
          <p:cNvCxnSpPr>
            <a:cxnSpLocks/>
          </p:cNvCxnSpPr>
          <p:nvPr/>
        </p:nvCxnSpPr>
        <p:spPr>
          <a:xfrm>
            <a:off x="8140268" y="3616450"/>
            <a:ext cx="0" cy="685800"/>
          </a:xfrm>
          <a:prstGeom prst="line">
            <a:avLst/>
          </a:prstGeom>
          <a:ln w="19050" cmpd="sng">
            <a:solidFill>
              <a:schemeClr val="tx1">
                <a:lumMod val="50000"/>
                <a:lumOff val="50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52" name="Hexagon 51">
            <a:extLst>
              <a:ext uri="{FF2B5EF4-FFF2-40B4-BE49-F238E27FC236}">
                <a16:creationId xmlns:a16="http://schemas.microsoft.com/office/drawing/2014/main" id="{EE131214-ED12-42DA-8168-B52BE5B29310}"/>
              </a:ext>
            </a:extLst>
          </p:cNvPr>
          <p:cNvSpPr/>
          <p:nvPr/>
        </p:nvSpPr>
        <p:spPr>
          <a:xfrm>
            <a:off x="7912330"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2020</a:t>
            </a:r>
          </a:p>
        </p:txBody>
      </p:sp>
      <p:sp>
        <p:nvSpPr>
          <p:cNvPr id="54" name="Rektangel 97">
            <a:extLst>
              <a:ext uri="{FF2B5EF4-FFF2-40B4-BE49-F238E27FC236}">
                <a16:creationId xmlns:a16="http://schemas.microsoft.com/office/drawing/2014/main" id="{E6173A96-FF11-49D3-B777-C9B52C831F92}"/>
              </a:ext>
            </a:extLst>
          </p:cNvPr>
          <p:cNvSpPr>
            <a:spLocks noChangeArrowheads="1"/>
          </p:cNvSpPr>
          <p:nvPr/>
        </p:nvSpPr>
        <p:spPr bwMode="auto">
          <a:xfrm>
            <a:off x="7904866" y="4421928"/>
            <a:ext cx="2154625" cy="1157753"/>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Inspection Readiness COVID, Post ICH, Dashboard, PVG Tools </a:t>
            </a:r>
          </a:p>
          <a:p>
            <a:pPr defTabSz="601266">
              <a:lnSpc>
                <a:spcPct val="90000"/>
              </a:lnSpc>
              <a:spcAft>
                <a:spcPts val="450"/>
              </a:spcAft>
            </a:pPr>
            <a:r>
              <a:rPr lang="en-US" sz="788">
                <a:solidFill>
                  <a:srgbClr val="000000">
                    <a:lumMod val="85000"/>
                    <a:lumOff val="15000"/>
                  </a:srgbClr>
                </a:solidFill>
                <a:latin typeface="Roboto"/>
                <a:cs typeface="Avenir Book"/>
              </a:rPr>
              <a:t>RBQM- CTQs/QTLs, De-risk Protocols, IQRMP</a:t>
            </a:r>
          </a:p>
          <a:p>
            <a:pPr defTabSz="601266">
              <a:lnSpc>
                <a:spcPct val="90000"/>
              </a:lnSpc>
              <a:spcAft>
                <a:spcPts val="450"/>
              </a:spcAft>
            </a:pPr>
            <a:r>
              <a:rPr lang="en-US" sz="788">
                <a:solidFill>
                  <a:srgbClr val="000000">
                    <a:lumMod val="85000"/>
                    <a:lumOff val="15000"/>
                  </a:srgbClr>
                </a:solidFill>
                <a:latin typeface="Roboto"/>
                <a:cs typeface="Avenir Book"/>
              </a:rPr>
              <a:t>Provider Qualification-eTMF, EHR-EDC, Telemedicine, Actigraphy</a:t>
            </a:r>
          </a:p>
          <a:p>
            <a:pPr defTabSz="601266">
              <a:lnSpc>
                <a:spcPct val="90000"/>
              </a:lnSpc>
              <a:spcAft>
                <a:spcPts val="450"/>
              </a:spcAft>
            </a:pPr>
            <a:r>
              <a:rPr lang="en-US" sz="788">
                <a:solidFill>
                  <a:srgbClr val="000000">
                    <a:lumMod val="85000"/>
                    <a:lumOff val="15000"/>
                  </a:srgbClr>
                </a:solidFill>
                <a:latin typeface="Roboto"/>
                <a:cs typeface="Avenir Book"/>
              </a:rPr>
              <a:t>Site Centricity- Knowledge </a:t>
            </a:r>
            <a:r>
              <a:rPr lang="en-US" sz="788" err="1">
                <a:solidFill>
                  <a:srgbClr val="000000">
                    <a:lumMod val="85000"/>
                    <a:lumOff val="15000"/>
                  </a:srgbClr>
                </a:solidFill>
                <a:latin typeface="Roboto"/>
                <a:cs typeface="Avenir Book"/>
              </a:rPr>
              <a:t>Mgmt</a:t>
            </a:r>
            <a:r>
              <a:rPr lang="en-US" sz="788">
                <a:solidFill>
                  <a:srgbClr val="000000">
                    <a:lumMod val="85000"/>
                    <a:lumOff val="15000"/>
                  </a:srgbClr>
                </a:solidFill>
                <a:latin typeface="Roboto"/>
                <a:cs typeface="Avenir Book"/>
              </a:rPr>
              <a:t>, Communication</a:t>
            </a:r>
          </a:p>
        </p:txBody>
      </p:sp>
      <p:sp>
        <p:nvSpPr>
          <p:cNvPr id="55" name="Hexagon 54">
            <a:extLst>
              <a:ext uri="{FF2B5EF4-FFF2-40B4-BE49-F238E27FC236}">
                <a16:creationId xmlns:a16="http://schemas.microsoft.com/office/drawing/2014/main" id="{226491E0-9654-4779-9302-65B932C873C5}"/>
              </a:ext>
            </a:extLst>
          </p:cNvPr>
          <p:cNvSpPr/>
          <p:nvPr/>
        </p:nvSpPr>
        <p:spPr>
          <a:xfrm>
            <a:off x="8502118"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2021</a:t>
            </a:r>
          </a:p>
        </p:txBody>
      </p:sp>
      <p:sp>
        <p:nvSpPr>
          <p:cNvPr id="57" name="Rektangel 97">
            <a:extLst>
              <a:ext uri="{FF2B5EF4-FFF2-40B4-BE49-F238E27FC236}">
                <a16:creationId xmlns:a16="http://schemas.microsoft.com/office/drawing/2014/main" id="{6A8C4BBE-C17B-4D6D-8472-C149D929D448}"/>
              </a:ext>
            </a:extLst>
          </p:cNvPr>
          <p:cNvSpPr>
            <a:spLocks noChangeArrowheads="1"/>
          </p:cNvSpPr>
          <p:nvPr/>
        </p:nvSpPr>
        <p:spPr bwMode="auto">
          <a:xfrm>
            <a:off x="8281593" y="1680211"/>
            <a:ext cx="1996702" cy="1266885"/>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Inspection Readiness- Chatbot, Member Experiences, E6R3 impact</a:t>
            </a:r>
          </a:p>
          <a:p>
            <a:pPr defTabSz="601266">
              <a:lnSpc>
                <a:spcPct val="90000"/>
              </a:lnSpc>
              <a:spcAft>
                <a:spcPts val="450"/>
              </a:spcAft>
            </a:pPr>
            <a:r>
              <a:rPr lang="en-US" sz="788">
                <a:solidFill>
                  <a:srgbClr val="000000">
                    <a:lumMod val="85000"/>
                    <a:lumOff val="15000"/>
                  </a:srgbClr>
                </a:solidFill>
                <a:latin typeface="Roboto"/>
                <a:cs typeface="Avenir Book"/>
              </a:rPr>
              <a:t>RBQM- Site-based Diversity, Integrated Risk Workbook </a:t>
            </a:r>
          </a:p>
          <a:p>
            <a:pPr defTabSz="601266">
              <a:lnSpc>
                <a:spcPct val="90000"/>
              </a:lnSpc>
              <a:spcAft>
                <a:spcPts val="450"/>
              </a:spcAft>
            </a:pPr>
            <a:r>
              <a:rPr lang="en-US" sz="788">
                <a:solidFill>
                  <a:srgbClr val="000000">
                    <a:lumMod val="85000"/>
                    <a:lumOff val="15000"/>
                  </a:srgbClr>
                </a:solidFill>
                <a:latin typeface="Roboto"/>
                <a:cs typeface="Avenir Book"/>
              </a:rPr>
              <a:t>Provider Qual- PVG, </a:t>
            </a:r>
            <a:r>
              <a:rPr lang="en-US" sz="788" err="1">
                <a:solidFill>
                  <a:srgbClr val="000000">
                    <a:lumMod val="85000"/>
                    <a:lumOff val="15000"/>
                  </a:srgbClr>
                </a:solidFill>
                <a:latin typeface="Roboto"/>
                <a:cs typeface="Avenir Book"/>
              </a:rPr>
              <a:t>mCardiac</a:t>
            </a:r>
            <a:r>
              <a:rPr lang="en-US" sz="788">
                <a:solidFill>
                  <a:srgbClr val="000000">
                    <a:lumMod val="85000"/>
                    <a:lumOff val="15000"/>
                  </a:srgbClr>
                </a:solidFill>
                <a:latin typeface="Roboto"/>
                <a:cs typeface="Avenir Book"/>
              </a:rPr>
              <a:t> Monitoring, IP </a:t>
            </a:r>
            <a:r>
              <a:rPr lang="en-US" sz="788" err="1">
                <a:solidFill>
                  <a:srgbClr val="000000">
                    <a:lumMod val="85000"/>
                    <a:lumOff val="15000"/>
                  </a:srgbClr>
                </a:solidFill>
                <a:latin typeface="Roboto"/>
                <a:cs typeface="Avenir Book"/>
              </a:rPr>
              <a:t>Mgmt</a:t>
            </a:r>
            <a:r>
              <a:rPr lang="en-US" sz="788">
                <a:solidFill>
                  <a:srgbClr val="000000">
                    <a:lumMod val="85000"/>
                    <a:lumOff val="15000"/>
                  </a:srgbClr>
                </a:solidFill>
                <a:latin typeface="Roboto"/>
                <a:cs typeface="Avenir Book"/>
              </a:rPr>
              <a:t>, Inv Budget/ Contract/ Payment, Recruitment</a:t>
            </a:r>
          </a:p>
          <a:p>
            <a:pPr defTabSz="601266">
              <a:lnSpc>
                <a:spcPct val="90000"/>
              </a:lnSpc>
              <a:spcAft>
                <a:spcPts val="450"/>
              </a:spcAft>
            </a:pPr>
            <a:r>
              <a:rPr lang="en-US" sz="788">
                <a:solidFill>
                  <a:srgbClr val="000000">
                    <a:lumMod val="85000"/>
                    <a:lumOff val="15000"/>
                  </a:srgbClr>
                </a:solidFill>
                <a:latin typeface="Roboto"/>
                <a:cs typeface="Avenir Book"/>
              </a:rPr>
              <a:t>Site Centricity- Knowledge </a:t>
            </a:r>
            <a:r>
              <a:rPr lang="en-US" sz="788" err="1">
                <a:solidFill>
                  <a:srgbClr val="000000">
                    <a:lumMod val="85000"/>
                    <a:lumOff val="15000"/>
                  </a:srgbClr>
                </a:solidFill>
                <a:latin typeface="Roboto"/>
                <a:cs typeface="Avenir Book"/>
              </a:rPr>
              <a:t>Mgmt</a:t>
            </a:r>
            <a:r>
              <a:rPr lang="en-US" sz="788">
                <a:solidFill>
                  <a:srgbClr val="000000">
                    <a:lumMod val="85000"/>
                    <a:lumOff val="15000"/>
                  </a:srgbClr>
                </a:solidFill>
                <a:latin typeface="Roboto"/>
                <a:cs typeface="Avenir Book"/>
              </a:rPr>
              <a:t>, Core Site Qual Standards, Site Metrics </a:t>
            </a:r>
          </a:p>
        </p:txBody>
      </p:sp>
      <p:sp>
        <p:nvSpPr>
          <p:cNvPr id="63" name="Rektangel 97">
            <a:extLst>
              <a:ext uri="{FF2B5EF4-FFF2-40B4-BE49-F238E27FC236}">
                <a16:creationId xmlns:a16="http://schemas.microsoft.com/office/drawing/2014/main" id="{93C31774-78A5-4D06-B1FD-6C5C64A09F9D}"/>
              </a:ext>
            </a:extLst>
          </p:cNvPr>
          <p:cNvSpPr>
            <a:spLocks noChangeArrowheads="1"/>
          </p:cNvSpPr>
          <p:nvPr/>
        </p:nvSpPr>
        <p:spPr bwMode="auto">
          <a:xfrm>
            <a:off x="6773519" y="1782045"/>
            <a:ext cx="1348619" cy="1157753"/>
          </a:xfrm>
          <a:prstGeom prst="rect">
            <a:avLst/>
          </a:prstGeom>
          <a:solidFill>
            <a:schemeClr val="bg1"/>
          </a:solidFill>
          <a:ln w="19050">
            <a:solidFill>
              <a:schemeClr val="bg1">
                <a:lumMod val="85000"/>
              </a:schemeClr>
            </a:solidFill>
            <a:miter lim="800000"/>
            <a:headEnd/>
            <a:tailEnd/>
          </a:ln>
        </p:spPr>
        <p:txBody>
          <a:bodyPr wrap="square">
            <a:spAutoFit/>
          </a:bodyPr>
          <a:lstStyle/>
          <a:p>
            <a:pPr defTabSz="601266">
              <a:lnSpc>
                <a:spcPct val="90000"/>
              </a:lnSpc>
              <a:spcAft>
                <a:spcPts val="450"/>
              </a:spcAft>
            </a:pPr>
            <a:r>
              <a:rPr lang="en-US" sz="788">
                <a:solidFill>
                  <a:srgbClr val="000000">
                    <a:lumMod val="85000"/>
                    <a:lumOff val="15000"/>
                  </a:srgbClr>
                </a:solidFill>
                <a:latin typeface="Roboto"/>
                <a:cs typeface="Avenir Book"/>
              </a:rPr>
              <a:t>Inspection Readiness- Tools/Experiences</a:t>
            </a:r>
          </a:p>
          <a:p>
            <a:pPr defTabSz="601266">
              <a:lnSpc>
                <a:spcPct val="90000"/>
              </a:lnSpc>
              <a:spcAft>
                <a:spcPts val="450"/>
              </a:spcAft>
            </a:pPr>
            <a:r>
              <a:rPr lang="en-US" sz="788">
                <a:solidFill>
                  <a:srgbClr val="000000">
                    <a:lumMod val="85000"/>
                    <a:lumOff val="15000"/>
                  </a:srgbClr>
                </a:solidFill>
                <a:latin typeface="Roboto"/>
                <a:cs typeface="Avenir Book"/>
              </a:rPr>
              <a:t>RBQM- RB Monitoring</a:t>
            </a:r>
          </a:p>
          <a:p>
            <a:pPr defTabSz="601266">
              <a:lnSpc>
                <a:spcPct val="90000"/>
              </a:lnSpc>
              <a:spcAft>
                <a:spcPts val="450"/>
              </a:spcAft>
            </a:pPr>
            <a:r>
              <a:rPr lang="en-US" sz="788">
                <a:solidFill>
                  <a:srgbClr val="000000">
                    <a:lumMod val="85000"/>
                    <a:lumOff val="15000"/>
                  </a:srgbClr>
                </a:solidFill>
                <a:latin typeface="Roboto"/>
                <a:cs typeface="Avenir Book"/>
              </a:rPr>
              <a:t>Provider Qual- </a:t>
            </a:r>
            <a:r>
              <a:rPr lang="en-US" sz="788" err="1">
                <a:solidFill>
                  <a:srgbClr val="000000">
                    <a:lumMod val="85000"/>
                    <a:lumOff val="15000"/>
                  </a:srgbClr>
                </a:solidFill>
                <a:latin typeface="Roboto"/>
                <a:cs typeface="Avenir Book"/>
              </a:rPr>
              <a:t>eReg</a:t>
            </a:r>
            <a:r>
              <a:rPr lang="en-US" sz="788">
                <a:solidFill>
                  <a:srgbClr val="000000">
                    <a:lumMod val="85000"/>
                    <a:lumOff val="15000"/>
                  </a:srgbClr>
                </a:solidFill>
                <a:latin typeface="Roboto"/>
                <a:cs typeface="Avenir Book"/>
              </a:rPr>
              <a:t>, eConsent, </a:t>
            </a:r>
            <a:r>
              <a:rPr lang="en-US" sz="788" err="1">
                <a:solidFill>
                  <a:srgbClr val="000000">
                    <a:lumMod val="85000"/>
                    <a:lumOff val="15000"/>
                  </a:srgbClr>
                </a:solidFill>
                <a:latin typeface="Roboto"/>
                <a:cs typeface="Avenir Book"/>
              </a:rPr>
              <a:t>eHR</a:t>
            </a:r>
            <a:r>
              <a:rPr lang="en-US" sz="788">
                <a:solidFill>
                  <a:srgbClr val="000000">
                    <a:lumMod val="85000"/>
                    <a:lumOff val="15000"/>
                  </a:srgbClr>
                </a:solidFill>
                <a:latin typeface="Roboto"/>
                <a:cs typeface="Avenir Book"/>
              </a:rPr>
              <a:t> for Pt Rec, </a:t>
            </a:r>
            <a:r>
              <a:rPr lang="en-US" sz="788" err="1">
                <a:solidFill>
                  <a:srgbClr val="000000">
                    <a:lumMod val="85000"/>
                    <a:lumOff val="15000"/>
                  </a:srgbClr>
                </a:solidFill>
                <a:latin typeface="Roboto"/>
                <a:cs typeface="Avenir Book"/>
              </a:rPr>
              <a:t>mHCP</a:t>
            </a:r>
            <a:r>
              <a:rPr lang="en-US" sz="788">
                <a:solidFill>
                  <a:srgbClr val="000000">
                    <a:lumMod val="85000"/>
                    <a:lumOff val="15000"/>
                  </a:srgbClr>
                </a:solidFill>
                <a:latin typeface="Roboto"/>
                <a:cs typeface="Avenir Book"/>
              </a:rPr>
              <a:t>, Gen Wearables</a:t>
            </a:r>
          </a:p>
          <a:p>
            <a:pPr defTabSz="601266">
              <a:lnSpc>
                <a:spcPct val="90000"/>
              </a:lnSpc>
              <a:spcAft>
                <a:spcPts val="450"/>
              </a:spcAft>
            </a:pPr>
            <a:r>
              <a:rPr lang="en-US" sz="788">
                <a:solidFill>
                  <a:srgbClr val="000000">
                    <a:lumMod val="85000"/>
                    <a:lumOff val="15000"/>
                  </a:srgbClr>
                </a:solidFill>
                <a:latin typeface="Roboto"/>
                <a:cs typeface="Avenir Book"/>
              </a:rPr>
              <a:t>Site Centricity-Policies/ Procedures</a:t>
            </a:r>
          </a:p>
        </p:txBody>
      </p:sp>
      <p:sp>
        <p:nvSpPr>
          <p:cNvPr id="69" name="Hexagon 68">
            <a:extLst>
              <a:ext uri="{FF2B5EF4-FFF2-40B4-BE49-F238E27FC236}">
                <a16:creationId xmlns:a16="http://schemas.microsoft.com/office/drawing/2014/main" id="{507E4888-C83F-44DB-99A0-203D5FB403C2}"/>
              </a:ext>
            </a:extLst>
          </p:cNvPr>
          <p:cNvSpPr/>
          <p:nvPr/>
        </p:nvSpPr>
        <p:spPr>
          <a:xfrm>
            <a:off x="7322542" y="3463290"/>
            <a:ext cx="480060" cy="411480"/>
          </a:xfrm>
          <a:prstGeom prst="hexagon">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none" lIns="68580" tIns="34290" rIns="68580" bIns="34290" numCol="1" spcCol="0" rtlCol="0" fromWordArt="0" anchor="ctr" anchorCtr="0" forceAA="0" compatLnSpc="1">
            <a:prstTxWarp prst="textNoShape">
              <a:avLst/>
            </a:prstTxWarp>
            <a:noAutofit/>
          </a:bodyPr>
          <a:lstStyle/>
          <a:p>
            <a:pPr algn="ctr" defTabSz="342900"/>
            <a:r>
              <a:rPr lang="en-US" sz="1200" b="1">
                <a:solidFill>
                  <a:srgbClr val="FFFFFF"/>
                </a:solidFill>
                <a:latin typeface="Roboto"/>
                <a:ea typeface="ＭＳ 明朝"/>
                <a:cs typeface="Times New Roman"/>
              </a:rPr>
              <a:t>2019</a:t>
            </a:r>
          </a:p>
        </p:txBody>
      </p:sp>
      <p:sp>
        <p:nvSpPr>
          <p:cNvPr id="2" name="TextBox 1">
            <a:extLst>
              <a:ext uri="{FF2B5EF4-FFF2-40B4-BE49-F238E27FC236}">
                <a16:creationId xmlns:a16="http://schemas.microsoft.com/office/drawing/2014/main" id="{7755F835-819E-46E7-8FE4-DF918E00F24A}"/>
              </a:ext>
            </a:extLst>
          </p:cNvPr>
          <p:cNvSpPr txBox="1"/>
          <p:nvPr/>
        </p:nvSpPr>
        <p:spPr>
          <a:xfrm>
            <a:off x="8438079" y="3874770"/>
            <a:ext cx="696024" cy="230832"/>
          </a:xfrm>
          <a:prstGeom prst="rect">
            <a:avLst/>
          </a:prstGeom>
          <a:noFill/>
        </p:spPr>
        <p:txBody>
          <a:bodyPr wrap="none" rtlCol="0">
            <a:spAutoFit/>
          </a:bodyPr>
          <a:lstStyle/>
          <a:p>
            <a:pPr defTabSz="342900"/>
            <a:r>
              <a:rPr lang="en-US" sz="900">
                <a:solidFill>
                  <a:srgbClr val="000000"/>
                </a:solidFill>
                <a:latin typeface="Roboto"/>
              </a:rPr>
              <a:t>Sponsor:  </a:t>
            </a:r>
          </a:p>
        </p:txBody>
      </p:sp>
      <p:pic>
        <p:nvPicPr>
          <p:cNvPr id="45" name="Picture 4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14033" y="4128419"/>
            <a:ext cx="375779" cy="205740"/>
          </a:xfrm>
          <a:prstGeom prst="rect">
            <a:avLst/>
          </a:prstGeom>
        </p:spPr>
      </p:pic>
      <p:sp>
        <p:nvSpPr>
          <p:cNvPr id="60" name="TextBox 59">
            <a:extLst>
              <a:ext uri="{FF2B5EF4-FFF2-40B4-BE49-F238E27FC236}">
                <a16:creationId xmlns:a16="http://schemas.microsoft.com/office/drawing/2014/main" id="{E206F0BF-C12B-47FB-905A-A92DCB7F1881}"/>
              </a:ext>
            </a:extLst>
          </p:cNvPr>
          <p:cNvSpPr txBox="1"/>
          <p:nvPr/>
        </p:nvSpPr>
        <p:spPr>
          <a:xfrm>
            <a:off x="2423561" y="3874770"/>
            <a:ext cx="755335" cy="230832"/>
          </a:xfrm>
          <a:prstGeom prst="rect">
            <a:avLst/>
          </a:prstGeom>
          <a:noFill/>
        </p:spPr>
        <p:txBody>
          <a:bodyPr wrap="none" rtlCol="0">
            <a:spAutoFit/>
          </a:bodyPr>
          <a:lstStyle/>
          <a:p>
            <a:pPr defTabSz="342900"/>
            <a:r>
              <a:rPr lang="en-US" sz="900">
                <a:solidFill>
                  <a:srgbClr val="000000"/>
                </a:solidFill>
                <a:latin typeface="Roboto"/>
              </a:rPr>
              <a:t>Sponsors:  </a:t>
            </a:r>
          </a:p>
        </p:txBody>
      </p:sp>
      <p:sp>
        <p:nvSpPr>
          <p:cNvPr id="5" name="Title 4">
            <a:extLst>
              <a:ext uri="{FF2B5EF4-FFF2-40B4-BE49-F238E27FC236}">
                <a16:creationId xmlns:a16="http://schemas.microsoft.com/office/drawing/2014/main" id="{179AF056-9C28-0443-9928-342EE90543C4}"/>
              </a:ext>
            </a:extLst>
          </p:cNvPr>
          <p:cNvSpPr>
            <a:spLocks noGrp="1"/>
          </p:cNvSpPr>
          <p:nvPr>
            <p:ph type="title"/>
          </p:nvPr>
        </p:nvSpPr>
        <p:spPr/>
        <p:txBody>
          <a:bodyPr/>
          <a:lstStyle/>
          <a:p>
            <a:r>
              <a:rPr lang="en-US"/>
              <a:t>AQC’s Quality Journey</a:t>
            </a:r>
          </a:p>
        </p:txBody>
      </p:sp>
      <p:pic>
        <p:nvPicPr>
          <p:cNvPr id="1026" name="Picture 2">
            <a:extLst>
              <a:ext uri="{FF2B5EF4-FFF2-40B4-BE49-F238E27FC236}">
                <a16:creationId xmlns:a16="http://schemas.microsoft.com/office/drawing/2014/main" id="{9591D4C7-9F80-A549-9FC7-3FDD199CE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067" y="4116153"/>
            <a:ext cx="346757" cy="205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3FE7CF-D14A-3241-AC57-8739CB2629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926" y="4074971"/>
            <a:ext cx="617220" cy="18516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029B431-4C89-41B9-AF17-F3387C3A5553}"/>
              </a:ext>
            </a:extLst>
          </p:cNvPr>
          <p:cNvSpPr>
            <a:spLocks noGrp="1"/>
          </p:cNvSpPr>
          <p:nvPr>
            <p:ph type="dt" sz="half" idx="10"/>
          </p:nvPr>
        </p:nvSpPr>
        <p:spPr/>
        <p:txBody>
          <a:bodyPr/>
          <a:lstStyle/>
          <a:p>
            <a:r>
              <a:rPr lang="en-US"/>
              <a:t>© WCG 2021</a:t>
            </a:r>
          </a:p>
        </p:txBody>
      </p:sp>
      <p:sp>
        <p:nvSpPr>
          <p:cNvPr id="4" name="Slide Number Placeholder 3">
            <a:extLst>
              <a:ext uri="{FF2B5EF4-FFF2-40B4-BE49-F238E27FC236}">
                <a16:creationId xmlns:a16="http://schemas.microsoft.com/office/drawing/2014/main" id="{4FB9057C-63FC-4B2D-8851-B4566EEF4807}"/>
              </a:ext>
            </a:extLst>
          </p:cNvPr>
          <p:cNvSpPr>
            <a:spLocks noGrp="1"/>
          </p:cNvSpPr>
          <p:nvPr>
            <p:ph type="sldNum" sz="quarter" idx="12"/>
          </p:nvPr>
        </p:nvSpPr>
        <p:spPr/>
        <p:txBody>
          <a:bodyPr/>
          <a:lstStyle/>
          <a:p>
            <a:fld id="{841395F3-AE3B-154C-BDAA-968DA665FDBB}" type="slidenum">
              <a:rPr lang="en-US" smtClean="0"/>
              <a:pPr/>
              <a:t>4</a:t>
            </a:fld>
            <a:endParaRPr lang="en-US"/>
          </a:p>
        </p:txBody>
      </p:sp>
    </p:spTree>
    <p:extLst>
      <p:ext uri="{BB962C8B-B14F-4D97-AF65-F5344CB8AC3E}">
        <p14:creationId xmlns:p14="http://schemas.microsoft.com/office/powerpoint/2010/main" val="191011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41781-3FB8-9E4E-A74C-85CA11F15012}"/>
              </a:ext>
            </a:extLst>
          </p:cNvPr>
          <p:cNvSpPr>
            <a:spLocks noGrp="1"/>
          </p:cNvSpPr>
          <p:nvPr>
            <p:ph idx="1"/>
          </p:nvPr>
        </p:nvSpPr>
        <p:spPr>
          <a:xfrm>
            <a:off x="321834" y="984949"/>
            <a:ext cx="10550014" cy="5431089"/>
          </a:xfrm>
        </p:spPr>
        <p:txBody>
          <a:bodyPr anchor="ctr"/>
          <a:lstStyle/>
          <a:p>
            <a:r>
              <a:rPr lang="en-US" i="1" dirty="0"/>
              <a:t>How do you as a Sponsor maintain one set of RSI between FDA and rest of world?</a:t>
            </a:r>
          </a:p>
          <a:p>
            <a:endParaRPr lang="en-US" sz="2400" dirty="0"/>
          </a:p>
        </p:txBody>
      </p:sp>
      <p:sp>
        <p:nvSpPr>
          <p:cNvPr id="3" name="Title 2">
            <a:extLst>
              <a:ext uri="{FF2B5EF4-FFF2-40B4-BE49-F238E27FC236}">
                <a16:creationId xmlns:a16="http://schemas.microsoft.com/office/drawing/2014/main" id="{9F44401C-158C-FF41-8B64-D66F382FF5AF}"/>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Harmonizing</a:t>
            </a:r>
            <a:r>
              <a:rPr lang="en-US" sz="2000" dirty="0"/>
              <a:t> </a:t>
            </a:r>
            <a:r>
              <a:rPr lang="en-US" sz="2000" dirty="0">
                <a:solidFill>
                  <a:schemeClr val="accent1"/>
                </a:solidFill>
                <a:latin typeface="Roboto Medium" panose="02000000000000000000" pitchFamily="2" charset="0"/>
                <a:ea typeface="Roboto Medium" panose="02000000000000000000" pitchFamily="2" charset="0"/>
              </a:rPr>
              <a:t>RSI</a:t>
            </a:r>
          </a:p>
        </p:txBody>
      </p:sp>
      <p:pic>
        <p:nvPicPr>
          <p:cNvPr id="9" name="Picture 8">
            <a:extLst>
              <a:ext uri="{FF2B5EF4-FFF2-40B4-BE49-F238E27FC236}">
                <a16:creationId xmlns:a16="http://schemas.microsoft.com/office/drawing/2014/main" id="{F4FEE54E-EA6B-45A3-91F1-BB48352A26AE}"/>
              </a:ext>
            </a:extLst>
          </p:cNvPr>
          <p:cNvPicPr>
            <a:picLocks noChangeAspect="1"/>
          </p:cNvPicPr>
          <p:nvPr/>
        </p:nvPicPr>
        <p:blipFill>
          <a:blip r:embed="rId2"/>
          <a:stretch>
            <a:fillRect/>
          </a:stretch>
        </p:blipFill>
        <p:spPr>
          <a:xfrm>
            <a:off x="4090369" y="4279594"/>
            <a:ext cx="1619250" cy="1619250"/>
          </a:xfrm>
          <a:prstGeom prst="rect">
            <a:avLst/>
          </a:prstGeom>
        </p:spPr>
      </p:pic>
    </p:spTree>
    <p:extLst>
      <p:ext uri="{BB962C8B-B14F-4D97-AF65-F5344CB8AC3E}">
        <p14:creationId xmlns:p14="http://schemas.microsoft.com/office/powerpoint/2010/main" val="30868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a:xfrm>
            <a:off x="376043" y="1092529"/>
            <a:ext cx="10550014" cy="5431089"/>
          </a:xfrm>
        </p:spPr>
        <p:txBody>
          <a:bodyPr>
            <a:normAutofit/>
          </a:bodyPr>
          <a:lstStyle/>
          <a:p>
            <a:r>
              <a:rPr lang="en-US" i="1" dirty="0"/>
              <a:t>What is the PIs responsibility for acknowledging, signing and/or retaining IND safety reports? </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PI</a:t>
            </a:r>
            <a:r>
              <a:rPr lang="en-US" sz="2200" b="1" dirty="0">
                <a:solidFill>
                  <a:srgbClr val="1C5A7C"/>
                </a:solidFill>
                <a:cs typeface="Arial"/>
              </a:rPr>
              <a:t> </a:t>
            </a:r>
            <a:r>
              <a:rPr lang="en-US" sz="2000" dirty="0">
                <a:solidFill>
                  <a:schemeClr val="accent1"/>
                </a:solidFill>
                <a:latin typeface="Roboto Medium" panose="02000000000000000000" pitchFamily="2" charset="0"/>
                <a:ea typeface="Roboto Medium" panose="02000000000000000000" pitchFamily="2" charset="0"/>
              </a:rPr>
              <a:t>Responsibilities</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4415562"/>
            <a:ext cx="2466975" cy="1847850"/>
          </a:xfrm>
          <a:prstGeom prst="rect">
            <a:avLst/>
          </a:prstGeom>
        </p:spPr>
      </p:pic>
    </p:spTree>
    <p:extLst>
      <p:ext uri="{BB962C8B-B14F-4D97-AF65-F5344CB8AC3E}">
        <p14:creationId xmlns:p14="http://schemas.microsoft.com/office/powerpoint/2010/main" val="10703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162EE-6E46-4393-8FA5-B6532165C96F}"/>
              </a:ext>
            </a:extLst>
          </p:cNvPr>
          <p:cNvSpPr>
            <a:spLocks noGrp="1"/>
          </p:cNvSpPr>
          <p:nvPr>
            <p:ph idx="1"/>
          </p:nvPr>
        </p:nvSpPr>
        <p:spPr/>
        <p:txBody>
          <a:bodyPr>
            <a:normAutofit/>
          </a:bodyPr>
          <a:lstStyle/>
          <a:p>
            <a:r>
              <a:rPr lang="en-US" i="1" dirty="0"/>
              <a:t>How can Sponsor-Investigator INDs avoid over-reporting to their own INDs when receiving IND Safety Reports from companies? </a:t>
            </a:r>
          </a:p>
        </p:txBody>
      </p:sp>
      <p:sp>
        <p:nvSpPr>
          <p:cNvPr id="3" name="Title 2">
            <a:extLst>
              <a:ext uri="{FF2B5EF4-FFF2-40B4-BE49-F238E27FC236}">
                <a16:creationId xmlns:a16="http://schemas.microsoft.com/office/drawing/2014/main" id="{5AFA13FA-80D2-47B1-90CF-DFD27322D76C}"/>
              </a:ext>
            </a:extLst>
          </p:cNvPr>
          <p:cNvSpPr>
            <a:spLocks noGrp="1"/>
          </p:cNvSpPr>
          <p:nvPr>
            <p:ph type="title"/>
          </p:nvPr>
        </p:nvSpPr>
        <p:spPr/>
        <p:txBody>
          <a:bodyPr>
            <a:normAutofit/>
          </a:bodyPr>
          <a:lstStyle/>
          <a:p>
            <a:r>
              <a:rPr lang="en-US" sz="2000" dirty="0">
                <a:solidFill>
                  <a:schemeClr val="accent1"/>
                </a:solidFill>
                <a:latin typeface="Roboto Medium" panose="02000000000000000000" pitchFamily="2" charset="0"/>
                <a:ea typeface="Roboto Medium" panose="02000000000000000000" pitchFamily="2" charset="0"/>
              </a:rPr>
              <a:t>Sponsor-Investigator Responsibilities</a:t>
            </a:r>
          </a:p>
        </p:txBody>
      </p:sp>
      <p:pic>
        <p:nvPicPr>
          <p:cNvPr id="5" name="Picture 4" descr="A picture containing icon&#10;&#10;Description automatically generated">
            <a:extLst>
              <a:ext uri="{FF2B5EF4-FFF2-40B4-BE49-F238E27FC236}">
                <a16:creationId xmlns:a16="http://schemas.microsoft.com/office/drawing/2014/main" id="{978E6668-6B12-403F-8E0F-6E318D359492}"/>
              </a:ext>
            </a:extLst>
          </p:cNvPr>
          <p:cNvPicPr>
            <a:picLocks noChangeAspect="1"/>
          </p:cNvPicPr>
          <p:nvPr/>
        </p:nvPicPr>
        <p:blipFill>
          <a:blip r:embed="rId2"/>
          <a:stretch>
            <a:fillRect/>
          </a:stretch>
        </p:blipFill>
        <p:spPr>
          <a:xfrm>
            <a:off x="235972" y="4055798"/>
            <a:ext cx="2466975" cy="1847850"/>
          </a:xfrm>
          <a:prstGeom prst="rect">
            <a:avLst/>
          </a:prstGeom>
        </p:spPr>
      </p:pic>
    </p:spTree>
    <p:extLst>
      <p:ext uri="{BB962C8B-B14F-4D97-AF65-F5344CB8AC3E}">
        <p14:creationId xmlns:p14="http://schemas.microsoft.com/office/powerpoint/2010/main" val="346876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50" y="3731742"/>
            <a:ext cx="6290104" cy="2123290"/>
          </a:xfrm>
          <a:prstGeom prst="rect">
            <a:avLst/>
          </a:prstGeom>
        </p:spPr>
        <p:txBody>
          <a:bodyPr/>
          <a:lstStyle/>
          <a:p>
            <a:r>
              <a:rPr lang="en-US" dirty="0"/>
              <a:t>2021 Events and Collaboration</a:t>
            </a:r>
          </a:p>
        </p:txBody>
      </p:sp>
    </p:spTree>
    <p:extLst>
      <p:ext uri="{BB962C8B-B14F-4D97-AF65-F5344CB8AC3E}">
        <p14:creationId xmlns:p14="http://schemas.microsoft.com/office/powerpoint/2010/main" val="346345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416B5A-AFD9-8943-8EEF-9F97C114B31D}"/>
              </a:ext>
            </a:extLst>
          </p:cNvPr>
          <p:cNvSpPr>
            <a:spLocks noGrp="1"/>
          </p:cNvSpPr>
          <p:nvPr>
            <p:ph type="title"/>
          </p:nvPr>
        </p:nvSpPr>
        <p:spPr/>
        <p:txBody>
          <a:bodyPr/>
          <a:lstStyle/>
          <a:p>
            <a:r>
              <a:rPr lang="en-US" dirty="0"/>
              <a:t>Upcoming Avoca Webinars &amp; Conferences</a:t>
            </a:r>
          </a:p>
        </p:txBody>
      </p:sp>
      <p:sp>
        <p:nvSpPr>
          <p:cNvPr id="18" name="TextBox 17">
            <a:extLst>
              <a:ext uri="{FF2B5EF4-FFF2-40B4-BE49-F238E27FC236}">
                <a16:creationId xmlns:a16="http://schemas.microsoft.com/office/drawing/2014/main" id="{82B8126A-C058-F547-B9D2-C2D416DDDDAB}"/>
              </a:ext>
            </a:extLst>
          </p:cNvPr>
          <p:cNvSpPr txBox="1"/>
          <p:nvPr/>
        </p:nvSpPr>
        <p:spPr>
          <a:xfrm>
            <a:off x="4261203" y="5303521"/>
            <a:ext cx="3669594" cy="369332"/>
          </a:xfrm>
          <a:prstGeom prst="rect">
            <a:avLst/>
          </a:prstGeom>
          <a:noFill/>
        </p:spPr>
        <p:txBody>
          <a:bodyPr wrap="none" rtlCol="0">
            <a:spAutoFit/>
          </a:bodyPr>
          <a:lstStyle/>
          <a:p>
            <a:pPr algn="ctr"/>
            <a:r>
              <a:rPr lang="en-US">
                <a:solidFill>
                  <a:srgbClr val="0432FF"/>
                </a:solidFill>
                <a:hlinkClick r:id="rId3"/>
              </a:rPr>
              <a:t>theavocagroup.com/news-events</a:t>
            </a:r>
            <a:endParaRPr lang="en-US">
              <a:solidFill>
                <a:srgbClr val="0432FF"/>
              </a:solidFill>
            </a:endParaRPr>
          </a:p>
        </p:txBody>
      </p:sp>
      <p:graphicFrame>
        <p:nvGraphicFramePr>
          <p:cNvPr id="2" name="Table 1">
            <a:extLst>
              <a:ext uri="{FF2B5EF4-FFF2-40B4-BE49-F238E27FC236}">
                <a16:creationId xmlns:a16="http://schemas.microsoft.com/office/drawing/2014/main" id="{74C98FC4-C242-2B4D-AA26-1712C3B159D4}"/>
              </a:ext>
            </a:extLst>
          </p:cNvPr>
          <p:cNvGraphicFramePr>
            <a:graphicFrameLocks noGrp="1"/>
          </p:cNvGraphicFramePr>
          <p:nvPr>
            <p:extLst>
              <p:ext uri="{D42A27DB-BD31-4B8C-83A1-F6EECF244321}">
                <p14:modId xmlns:p14="http://schemas.microsoft.com/office/powerpoint/2010/main" val="1917060678"/>
              </p:ext>
            </p:extLst>
          </p:nvPr>
        </p:nvGraphicFramePr>
        <p:xfrm>
          <a:off x="2409633" y="1047593"/>
          <a:ext cx="7372733" cy="1159846"/>
        </p:xfrm>
        <a:graphic>
          <a:graphicData uri="http://schemas.openxmlformats.org/drawingml/2006/table">
            <a:tbl>
              <a:tblPr bandRow="1">
                <a:tableStyleId>{5C22544A-7EE6-4342-B048-85BDC9FD1C3A}</a:tableStyleId>
              </a:tblPr>
              <a:tblGrid>
                <a:gridCol w="7372733">
                  <a:extLst>
                    <a:ext uri="{9D8B030D-6E8A-4147-A177-3AD203B41FA5}">
                      <a16:colId xmlns:a16="http://schemas.microsoft.com/office/drawing/2014/main" val="2707245519"/>
                    </a:ext>
                  </a:extLst>
                </a:gridCol>
              </a:tblGrid>
              <a:tr h="810724">
                <a:tc>
                  <a:txBody>
                    <a:bodyPr/>
                    <a:lstStyle/>
                    <a:p>
                      <a:pPr algn="ctr">
                        <a:spcAft>
                          <a:spcPts val="200"/>
                        </a:spcAft>
                        <a:buClr>
                          <a:srgbClr val="4F81BD"/>
                        </a:buClr>
                        <a:buSzPct val="120000"/>
                      </a:pPr>
                      <a:r>
                        <a:rPr lang="en-US" sz="1500" b="1" dirty="0">
                          <a:solidFill>
                            <a:schemeClr val="tx1">
                              <a:lumMod val="85000"/>
                              <a:lumOff val="15000"/>
                            </a:schemeClr>
                          </a:solidFill>
                          <a:latin typeface="+mn-lt"/>
                          <a:cs typeface="Arial"/>
                        </a:rPr>
                        <a:t>LAB: </a:t>
                      </a:r>
                    </a:p>
                    <a:p>
                      <a:pPr algn="ctr">
                        <a:spcAft>
                          <a:spcPts val="200"/>
                        </a:spcAft>
                        <a:buClr>
                          <a:srgbClr val="4F81BD"/>
                        </a:buClr>
                        <a:buSzPct val="120000"/>
                      </a:pPr>
                      <a:r>
                        <a:rPr lang="en-US" sz="1500" b="1" kern="1200" dirty="0">
                          <a:solidFill>
                            <a:schemeClr val="dk1"/>
                          </a:solidFill>
                          <a:effectLst/>
                          <a:latin typeface="+mn-lt"/>
                          <a:ea typeface="+mn-ea"/>
                          <a:cs typeface="+mn-cs"/>
                        </a:rPr>
                        <a:t>Safety Reporting Workstream Leadership Advisory Board</a:t>
                      </a:r>
                    </a:p>
                    <a:p>
                      <a:pPr algn="ctr">
                        <a:spcAft>
                          <a:spcPts val="200"/>
                        </a:spcAft>
                        <a:buClr>
                          <a:srgbClr val="4F81BD"/>
                        </a:buClr>
                        <a:buSzPct val="120000"/>
                      </a:pPr>
                      <a:r>
                        <a:rPr lang="en-US" sz="1300" dirty="0">
                          <a:solidFill>
                            <a:schemeClr val="accent5">
                              <a:lumMod val="50000"/>
                            </a:schemeClr>
                          </a:solidFill>
                          <a:latin typeface="+mn-lt"/>
                          <a:cs typeface="Arial"/>
                        </a:rPr>
                        <a:t>September 23, 2021, |  11:00am to 12:00pm EDT</a:t>
                      </a:r>
                      <a:endParaRPr lang="en-US" sz="1300" strike="noStrike" dirty="0">
                        <a:solidFill>
                          <a:schemeClr val="accent5">
                            <a:lumMod val="50000"/>
                          </a:schemeClr>
                        </a:solidFill>
                        <a:latin typeface="+mn-lt"/>
                        <a:cs typeface="Arial"/>
                      </a:endParaRPr>
                    </a:p>
                  </a:txBody>
                  <a:tcPr marL="74472" marR="74472" marT="14894" marB="14894"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41901607"/>
                  </a:ext>
                </a:extLst>
              </a:tr>
              <a:tr h="116374">
                <a:tc>
                  <a:txBody>
                    <a:bodyPr/>
                    <a:lstStyle/>
                    <a:p>
                      <a:pPr algn="ctr">
                        <a:spcAft>
                          <a:spcPts val="200"/>
                        </a:spcAft>
                        <a:buClr>
                          <a:srgbClr val="4F81BD"/>
                        </a:buClr>
                        <a:buSzPct val="120000"/>
                      </a:pPr>
                      <a:endParaRPr lang="en-US" sz="700" strike="noStrike">
                        <a:solidFill>
                          <a:schemeClr val="accent5">
                            <a:lumMod val="50000"/>
                          </a:schemeClr>
                        </a:solidFill>
                        <a:latin typeface="+mn-lt"/>
                        <a:cs typeface="Arial"/>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1632688"/>
                  </a:ext>
                </a:extLst>
              </a:tr>
              <a:tr h="116374">
                <a:tc>
                  <a:txBody>
                    <a:bodyPr/>
                    <a:lstStyle/>
                    <a:p>
                      <a:pPr lvl="0" algn="ctr">
                        <a:spcAft>
                          <a:spcPts val="200"/>
                        </a:spcAft>
                        <a:buNone/>
                      </a:pPr>
                      <a:endParaRPr lang="en-US" sz="700" strike="noStrike">
                        <a:solidFill>
                          <a:schemeClr val="accent5">
                            <a:lumMod val="50000"/>
                          </a:schemeClr>
                        </a:solidFill>
                        <a:latin typeface="+mn-lt"/>
                        <a:cs typeface="Arial"/>
                      </a:endParaRPr>
                    </a:p>
                  </a:txBody>
                  <a:tcPr marL="0" marR="0" marT="0" marB="0" anchor="ctr">
                    <a:lnL w="0">
                      <a:noFill/>
                    </a:lnL>
                    <a:lnR w="0">
                      <a:noFill/>
                    </a:lnR>
                    <a:lnT w="0">
                      <a:noFill/>
                    </a:lnT>
                    <a:lnB w="0">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994871"/>
                  </a:ext>
                </a:extLst>
              </a:tr>
              <a:tr h="116374">
                <a:tc>
                  <a:txBody>
                    <a:bodyPr/>
                    <a:lstStyle/>
                    <a:p>
                      <a:pPr algn="ctr">
                        <a:spcAft>
                          <a:spcPts val="200"/>
                        </a:spcAft>
                        <a:buClr>
                          <a:srgbClr val="4F81BD"/>
                        </a:buClr>
                        <a:buSzPct val="120000"/>
                      </a:pPr>
                      <a:endParaRPr lang="en-US" sz="700" strike="noStrike" dirty="0">
                        <a:solidFill>
                          <a:schemeClr val="accent5">
                            <a:lumMod val="50000"/>
                          </a:schemeClr>
                        </a:solidFill>
                        <a:latin typeface="+mn-lt"/>
                        <a:cs typeface="Arial"/>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102589"/>
                  </a:ext>
                </a:extLst>
              </a:tr>
            </a:tbl>
          </a:graphicData>
        </a:graphic>
      </p:graphicFrame>
      <p:sp>
        <p:nvSpPr>
          <p:cNvPr id="5" name="Date Placeholder 3">
            <a:extLst>
              <a:ext uri="{FF2B5EF4-FFF2-40B4-BE49-F238E27FC236}">
                <a16:creationId xmlns:a16="http://schemas.microsoft.com/office/drawing/2014/main" id="{DE40CFAE-E1BF-4AF1-ABA9-E476F3D2F0B6}"/>
              </a:ext>
            </a:extLst>
          </p:cNvPr>
          <p:cNvSpPr>
            <a:spLocks noGrp="1"/>
          </p:cNvSpPr>
          <p:nvPr>
            <p:ph type="dt" sz="half" idx="10"/>
          </p:nvPr>
        </p:nvSpPr>
        <p:spPr>
          <a:xfrm>
            <a:off x="10453036" y="6452601"/>
            <a:ext cx="1072214" cy="145531"/>
          </a:xfrm>
        </p:spPr>
        <p:txBody>
          <a:bodyPr/>
          <a:lstStyle/>
          <a:p>
            <a:r>
              <a:rPr lang="en-US"/>
              <a:t>© WCG 2021 </a:t>
            </a:r>
          </a:p>
        </p:txBody>
      </p:sp>
      <p:sp>
        <p:nvSpPr>
          <p:cNvPr id="7" name="Slide Number Placeholder 5">
            <a:extLst>
              <a:ext uri="{FF2B5EF4-FFF2-40B4-BE49-F238E27FC236}">
                <a16:creationId xmlns:a16="http://schemas.microsoft.com/office/drawing/2014/main" id="{85067391-6C63-49A3-AB96-C5DE41CBD323}"/>
              </a:ext>
            </a:extLst>
          </p:cNvPr>
          <p:cNvSpPr txBox="1">
            <a:spLocks/>
          </p:cNvSpPr>
          <p:nvPr/>
        </p:nvSpPr>
        <p:spPr>
          <a:xfrm>
            <a:off x="666750" y="6455508"/>
            <a:ext cx="430530" cy="7033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1395F3-AE3B-154C-BDAA-968DA665FDBB}" type="slidenum">
              <a:rPr lang="en-US" sz="1000">
                <a:solidFill>
                  <a:schemeClr val="bg1">
                    <a:lumMod val="50000"/>
                  </a:schemeClr>
                </a:solidFill>
                <a:latin typeface="Roboto" panose="02000000000000000000" pitchFamily="2" charset="0"/>
                <a:ea typeface="Roboto" panose="02000000000000000000" pitchFamily="2" charset="0"/>
              </a:rPr>
              <a:pPr/>
              <a:t>44</a:t>
            </a:fld>
            <a:endParaRPr lang="en-US" sz="1000">
              <a:solidFill>
                <a:schemeClr val="bg1">
                  <a:lumMod val="50000"/>
                </a:schemeClr>
              </a:solidFill>
              <a:latin typeface="Roboto" panose="02000000000000000000" pitchFamily="2" charset="0"/>
              <a:ea typeface="Roboto" panose="02000000000000000000" pitchFamily="2" charset="0"/>
            </a:endParaRPr>
          </a:p>
        </p:txBody>
      </p:sp>
      <p:graphicFrame>
        <p:nvGraphicFramePr>
          <p:cNvPr id="10" name="Table 9">
            <a:extLst>
              <a:ext uri="{FF2B5EF4-FFF2-40B4-BE49-F238E27FC236}">
                <a16:creationId xmlns:a16="http://schemas.microsoft.com/office/drawing/2014/main" id="{8EAC77AA-2656-794F-8D16-11E48828451C}"/>
              </a:ext>
            </a:extLst>
          </p:cNvPr>
          <p:cNvGraphicFramePr>
            <a:graphicFrameLocks noGrp="1"/>
          </p:cNvGraphicFramePr>
          <p:nvPr>
            <p:extLst>
              <p:ext uri="{D42A27DB-BD31-4B8C-83A1-F6EECF244321}">
                <p14:modId xmlns:p14="http://schemas.microsoft.com/office/powerpoint/2010/main" val="3366432131"/>
              </p:ext>
            </p:extLst>
          </p:nvPr>
        </p:nvGraphicFramePr>
        <p:xfrm>
          <a:off x="2439265" y="1978971"/>
          <a:ext cx="7313467" cy="4422441"/>
        </p:xfrm>
        <a:graphic>
          <a:graphicData uri="http://schemas.openxmlformats.org/drawingml/2006/table">
            <a:tbl>
              <a:tblPr bandRow="1">
                <a:tableStyleId>{7DF18680-E054-41AD-8BC1-D1AEF772440D}</a:tableStyleId>
              </a:tblPr>
              <a:tblGrid>
                <a:gridCol w="7313467">
                  <a:extLst>
                    <a:ext uri="{9D8B030D-6E8A-4147-A177-3AD203B41FA5}">
                      <a16:colId xmlns:a16="http://schemas.microsoft.com/office/drawing/2014/main" val="2707245519"/>
                    </a:ext>
                  </a:extLst>
                </a:gridCol>
              </a:tblGrid>
              <a:tr h="790160">
                <a:tc>
                  <a:txBody>
                    <a:bodyPr/>
                    <a:lstStyle/>
                    <a:p>
                      <a:pPr marL="0" lvl="0" algn="ctr">
                        <a:spcAft>
                          <a:spcPts val="200"/>
                        </a:spcAft>
                        <a:buNone/>
                      </a:pPr>
                      <a:r>
                        <a:rPr lang="en-US" sz="1500" b="1" u="none" strike="noStrike" noProof="0" dirty="0">
                          <a:solidFill>
                            <a:schemeClr val="tx1">
                              <a:lumMod val="85000"/>
                              <a:lumOff val="15000"/>
                            </a:schemeClr>
                          </a:solidFill>
                        </a:rPr>
                        <a:t>Open Knowledge Center Demo</a:t>
                      </a:r>
                      <a:endParaRPr lang="en-US" sz="1900" dirty="0"/>
                    </a:p>
                    <a:p>
                      <a:pPr marL="0" lvl="0" algn="ctr">
                        <a:spcAft>
                          <a:spcPts val="200"/>
                        </a:spcAft>
                        <a:buNone/>
                      </a:pPr>
                      <a:r>
                        <a:rPr lang="en-US" sz="1500" b="0" u="none" strike="noStrike" noProof="0" dirty="0">
                          <a:solidFill>
                            <a:schemeClr val="accent5">
                              <a:lumMod val="50000"/>
                            </a:schemeClr>
                          </a:solidFill>
                        </a:rPr>
                        <a:t>September 14, 2021  |  11:00am – 12:00pm ET</a:t>
                      </a:r>
                    </a:p>
                    <a:p>
                      <a:pPr marL="0" lvl="0" algn="ctr">
                        <a:spcAft>
                          <a:spcPts val="200"/>
                        </a:spcAft>
                        <a:buNone/>
                      </a:pPr>
                      <a:endParaRPr lang="en-US" sz="1500" b="0" i="0" u="none" strike="noStrike" noProof="0" dirty="0">
                        <a:solidFill>
                          <a:schemeClr val="accent5">
                            <a:lumMod val="50000"/>
                          </a:schemeClr>
                        </a:solidFill>
                      </a:endParaRPr>
                    </a:p>
                  </a:txBody>
                  <a:tcPr marL="73873" marR="73873" marT="14775" marB="14775" anchor="ctr"/>
                </a:tc>
                <a:extLst>
                  <a:ext uri="{0D108BD9-81ED-4DB2-BD59-A6C34878D82A}">
                    <a16:rowId xmlns:a16="http://schemas.microsoft.com/office/drawing/2014/main" val="1941901607"/>
                  </a:ext>
                </a:extLst>
              </a:tr>
              <a:tr h="113421">
                <a:tc>
                  <a:txBody>
                    <a:bodyPr/>
                    <a:lstStyle/>
                    <a:p>
                      <a:pPr algn="ctr">
                        <a:spcAft>
                          <a:spcPts val="200"/>
                        </a:spcAft>
                        <a:buClr>
                          <a:srgbClr val="4F81BD"/>
                        </a:buClr>
                        <a:buSzPct val="120000"/>
                      </a:pPr>
                      <a:endParaRPr lang="en-US" sz="600" strike="noStrike">
                        <a:solidFill>
                          <a:schemeClr val="accent5">
                            <a:lumMod val="50000"/>
                          </a:schemeClr>
                        </a:solidFill>
                        <a:latin typeface="+mn-lt"/>
                        <a:cs typeface="Arial"/>
                      </a:endParaRPr>
                    </a:p>
                  </a:txBody>
                  <a:tcPr marL="0" marR="0" marT="0" marB="0" anchor="ctr"/>
                </a:tc>
                <a:extLst>
                  <a:ext uri="{0D108BD9-81ED-4DB2-BD59-A6C34878D82A}">
                    <a16:rowId xmlns:a16="http://schemas.microsoft.com/office/drawing/2014/main" val="3201632688"/>
                  </a:ext>
                </a:extLst>
              </a:tr>
              <a:tr h="1030944">
                <a:tc>
                  <a:txBody>
                    <a:bodyPr/>
                    <a:lstStyle/>
                    <a:p>
                      <a:pPr marL="0" lvl="0" algn="ctr">
                        <a:spcAft>
                          <a:spcPts val="200"/>
                        </a:spcAft>
                        <a:buNone/>
                      </a:pPr>
                      <a:r>
                        <a:rPr lang="en-US" sz="1500" b="1" u="none" strike="noStrike" kern="1200" noProof="0" dirty="0">
                          <a:solidFill>
                            <a:schemeClr val="tx1">
                              <a:lumMod val="85000"/>
                              <a:lumOff val="15000"/>
                            </a:schemeClr>
                          </a:solidFill>
                        </a:rPr>
                        <a:t>Leading Change Collaborative Forum</a:t>
                      </a:r>
                      <a:endParaRPr lang="en-US" sz="1500" b="0" u="none" strike="noStrike" kern="1200" noProof="0" dirty="0">
                        <a:solidFill>
                          <a:schemeClr val="tx1">
                            <a:lumMod val="85000"/>
                            <a:lumOff val="15000"/>
                          </a:schemeClr>
                        </a:solidFill>
                      </a:endParaRPr>
                    </a:p>
                    <a:p>
                      <a:pPr marL="0" lvl="0" algn="ctr">
                        <a:spcAft>
                          <a:spcPts val="200"/>
                        </a:spcAft>
                        <a:buNone/>
                      </a:pPr>
                      <a:r>
                        <a:rPr lang="en-US" sz="1500" b="1" u="none" strike="noStrike" kern="1200" noProof="0" dirty="0">
                          <a:solidFill>
                            <a:schemeClr val="tx1">
                              <a:lumMod val="85000"/>
                              <a:lumOff val="15000"/>
                            </a:schemeClr>
                          </a:solidFill>
                        </a:rPr>
                        <a:t>Topic:  </a:t>
                      </a:r>
                      <a:r>
                        <a:rPr lang="en-US" sz="1500" b="1" kern="1200" dirty="0">
                          <a:solidFill>
                            <a:schemeClr val="dk1"/>
                          </a:solidFill>
                          <a:effectLst/>
                        </a:rPr>
                        <a:t>Beyond Study-Level Risk: Program, Portfolio, and Enterprise RBQM</a:t>
                      </a:r>
                      <a:endParaRPr lang="en-US" sz="1500" b="1" u="none" strike="noStrike" kern="1200" noProof="0" dirty="0"/>
                    </a:p>
                    <a:p>
                      <a:pPr marL="0" lvl="0" algn="ctr">
                        <a:spcAft>
                          <a:spcPts val="200"/>
                        </a:spcAft>
                        <a:buNone/>
                      </a:pPr>
                      <a:r>
                        <a:rPr lang="en-US" sz="1500" b="0" u="none" strike="noStrike" kern="1200" noProof="0" dirty="0">
                          <a:solidFill>
                            <a:schemeClr val="accent5">
                              <a:lumMod val="50000"/>
                            </a:schemeClr>
                          </a:solidFill>
                        </a:rPr>
                        <a:t>September 21, 2021  |  11:00am – 12:00pm ET</a:t>
                      </a:r>
                    </a:p>
                    <a:p>
                      <a:pPr marL="0" lvl="0" algn="ctr">
                        <a:spcAft>
                          <a:spcPts val="200"/>
                        </a:spcAft>
                        <a:buNone/>
                      </a:pPr>
                      <a:endParaRPr lang="en-US" sz="1500" b="0" i="0" u="none" strike="noStrike" kern="1200" noProof="0" dirty="0">
                        <a:solidFill>
                          <a:schemeClr val="accent5">
                            <a:lumMod val="50000"/>
                          </a:schemeClr>
                        </a:solidFill>
                      </a:endParaRPr>
                    </a:p>
                  </a:txBody>
                  <a:tcPr marL="73873" marR="73873" marT="14775" marB="14775" anchor="ctr"/>
                </a:tc>
                <a:extLst>
                  <a:ext uri="{0D108BD9-81ED-4DB2-BD59-A6C34878D82A}">
                    <a16:rowId xmlns:a16="http://schemas.microsoft.com/office/drawing/2014/main" val="736913185"/>
                  </a:ext>
                </a:extLst>
              </a:tr>
              <a:tr h="113421">
                <a:tc>
                  <a:txBody>
                    <a:bodyPr/>
                    <a:lstStyle/>
                    <a:p>
                      <a:pPr lvl="0" algn="ctr">
                        <a:spcAft>
                          <a:spcPts val="200"/>
                        </a:spcAft>
                        <a:buNone/>
                      </a:pPr>
                      <a:endParaRPr lang="en-US" sz="600" strike="noStrike">
                        <a:solidFill>
                          <a:schemeClr val="accent5">
                            <a:lumMod val="50000"/>
                          </a:schemeClr>
                        </a:solidFill>
                        <a:latin typeface="+mn-lt"/>
                        <a:cs typeface="Arial"/>
                      </a:endParaRPr>
                    </a:p>
                  </a:txBody>
                  <a:tcPr marL="0" marR="0" marT="0" marB="0" anchor="ctr"/>
                </a:tc>
                <a:extLst>
                  <a:ext uri="{0D108BD9-81ED-4DB2-BD59-A6C34878D82A}">
                    <a16:rowId xmlns:a16="http://schemas.microsoft.com/office/drawing/2014/main" val="2081994871"/>
                  </a:ext>
                </a:extLst>
              </a:tr>
              <a:tr h="1003584">
                <a:tc>
                  <a:txBody>
                    <a:bodyPr/>
                    <a:lstStyle/>
                    <a:p>
                      <a:pPr marL="0" lvl="0" algn="ctr">
                        <a:spcAft>
                          <a:spcPts val="200"/>
                        </a:spcAft>
                        <a:buNone/>
                      </a:pPr>
                      <a:r>
                        <a:rPr lang="en-US" sz="1500" b="1" u="none" strike="noStrike" kern="1200" noProof="0" dirty="0">
                          <a:solidFill>
                            <a:schemeClr val="tx1">
                              <a:lumMod val="85000"/>
                              <a:lumOff val="15000"/>
                            </a:schemeClr>
                          </a:solidFill>
                        </a:rPr>
                        <a:t>Leading Change Collaborative Forum</a:t>
                      </a:r>
                      <a:endParaRPr lang="en-US" sz="1500" b="0" u="none" strike="noStrike" kern="1200" noProof="0" dirty="0">
                        <a:solidFill>
                          <a:schemeClr val="tx1">
                            <a:lumMod val="85000"/>
                            <a:lumOff val="15000"/>
                          </a:schemeClr>
                        </a:solidFill>
                      </a:endParaRPr>
                    </a:p>
                    <a:p>
                      <a:pPr marL="0" lvl="0" algn="ctr">
                        <a:spcAft>
                          <a:spcPts val="200"/>
                        </a:spcAft>
                        <a:buNone/>
                      </a:pPr>
                      <a:r>
                        <a:rPr lang="en-US" sz="1500" b="1" u="none" strike="noStrike" kern="1200" noProof="0" dirty="0">
                          <a:solidFill>
                            <a:schemeClr val="tx1">
                              <a:lumMod val="85000"/>
                              <a:lumOff val="15000"/>
                            </a:schemeClr>
                          </a:solidFill>
                        </a:rPr>
                        <a:t>Topic:  </a:t>
                      </a:r>
                      <a:r>
                        <a:rPr lang="en-US" sz="1500" b="1" u="none" strike="noStrike" kern="1200" dirty="0">
                          <a:solidFill>
                            <a:schemeClr val="tx1">
                              <a:lumMod val="85000"/>
                              <a:lumOff val="15000"/>
                            </a:schemeClr>
                          </a:solidFill>
                        </a:rPr>
                        <a:t>“New” technology in clinical trials – focused on oversight of </a:t>
                      </a:r>
                      <a:r>
                        <a:rPr lang="en-US" sz="1500" b="1" u="none" strike="noStrike" kern="1200" dirty="0" err="1">
                          <a:solidFill>
                            <a:schemeClr val="tx1">
                              <a:lumMod val="85000"/>
                              <a:lumOff val="15000"/>
                            </a:schemeClr>
                          </a:solidFill>
                        </a:rPr>
                        <a:t>eCOA</a:t>
                      </a:r>
                      <a:r>
                        <a:rPr lang="en-US" sz="1500" b="1" u="none" strike="noStrike" kern="1200" dirty="0">
                          <a:solidFill>
                            <a:schemeClr val="tx1">
                              <a:lumMod val="85000"/>
                              <a:lumOff val="15000"/>
                            </a:schemeClr>
                          </a:solidFill>
                        </a:rPr>
                        <a:t> vendors, data, and other eSource learning (ePRO, site reported and wearables) </a:t>
                      </a:r>
                      <a:endParaRPr lang="en-US" sz="1500" b="1" u="none" strike="noStrike" kern="1200" noProof="0" dirty="0">
                        <a:solidFill>
                          <a:schemeClr val="tx1">
                            <a:lumMod val="85000"/>
                            <a:lumOff val="15000"/>
                          </a:schemeClr>
                        </a:solidFill>
                      </a:endParaRPr>
                    </a:p>
                    <a:p>
                      <a:pPr marL="0" lvl="0" algn="ctr">
                        <a:spcAft>
                          <a:spcPts val="200"/>
                        </a:spcAft>
                        <a:buNone/>
                      </a:pPr>
                      <a:r>
                        <a:rPr lang="en-US" sz="1500" b="0" u="none" strike="noStrike" kern="1200" noProof="0" dirty="0">
                          <a:solidFill>
                            <a:schemeClr val="accent5">
                              <a:lumMod val="50000"/>
                            </a:schemeClr>
                          </a:solidFill>
                        </a:rPr>
                        <a:t>October 19, 2021  |  11:00am – 12:30pm ET</a:t>
                      </a:r>
                      <a:endParaRPr lang="en-US" sz="1500" b="0" i="0" u="none" strike="noStrike" kern="1200" noProof="0" dirty="0">
                        <a:solidFill>
                          <a:schemeClr val="accent5">
                            <a:lumMod val="50000"/>
                          </a:schemeClr>
                        </a:solidFill>
                      </a:endParaRPr>
                    </a:p>
                  </a:txBody>
                  <a:tcPr marL="73873" marR="73873" marT="14775" marB="14775" anchor="ctr"/>
                </a:tc>
                <a:extLst>
                  <a:ext uri="{0D108BD9-81ED-4DB2-BD59-A6C34878D82A}">
                    <a16:rowId xmlns:a16="http://schemas.microsoft.com/office/drawing/2014/main" val="237449528"/>
                  </a:ext>
                </a:extLst>
              </a:tr>
              <a:tr h="259378">
                <a:tc>
                  <a:txBody>
                    <a:bodyPr/>
                    <a:lstStyle/>
                    <a:p>
                      <a:pPr marL="0" lvl="0" algn="ctr">
                        <a:spcAft>
                          <a:spcPts val="200"/>
                        </a:spcAft>
                        <a:buNone/>
                      </a:pPr>
                      <a:endParaRPr lang="en-US" sz="1500" b="0" i="0" u="none" strike="noStrike" kern="1200">
                        <a:solidFill>
                          <a:schemeClr val="accent5">
                            <a:lumMod val="50000"/>
                          </a:schemeClr>
                        </a:solidFill>
                        <a:latin typeface="+mn-lt"/>
                        <a:ea typeface="+mn-ea"/>
                        <a:cs typeface="+mn-cs"/>
                      </a:endParaRPr>
                    </a:p>
                  </a:txBody>
                  <a:tcPr marL="73873" marR="73873" marT="14775" marB="14775" anchor="ctr"/>
                </a:tc>
                <a:extLst>
                  <a:ext uri="{0D108BD9-81ED-4DB2-BD59-A6C34878D82A}">
                    <a16:rowId xmlns:a16="http://schemas.microsoft.com/office/drawing/2014/main" val="1226057022"/>
                  </a:ext>
                </a:extLst>
              </a:tr>
              <a:tr h="998112">
                <a:tc>
                  <a:txBody>
                    <a:bodyPr/>
                    <a:lstStyle/>
                    <a:p>
                      <a:pPr marL="0" algn="ctr" rtl="0" eaLnBrk="1" latinLnBrk="0" hangingPunct="1">
                        <a:spcAft>
                          <a:spcPts val="200"/>
                        </a:spcAft>
                        <a:buClr>
                          <a:srgbClr val="4F81BD"/>
                        </a:buClr>
                        <a:buSzPct val="120000"/>
                      </a:pPr>
                      <a:r>
                        <a:rPr lang="en-US" sz="1500" b="1" kern="1200">
                          <a:solidFill>
                            <a:schemeClr val="tx1">
                              <a:lumMod val="85000"/>
                              <a:lumOff val="15000"/>
                            </a:schemeClr>
                          </a:solidFill>
                        </a:rPr>
                        <a:t>WCG Avoca Quality and Innovation Summit</a:t>
                      </a:r>
                      <a:endParaRPr lang="en-US" sz="1300" b="1" kern="1200">
                        <a:solidFill>
                          <a:schemeClr val="tx1">
                            <a:lumMod val="85000"/>
                            <a:lumOff val="15000"/>
                          </a:schemeClr>
                        </a:solidFill>
                      </a:endParaRPr>
                    </a:p>
                    <a:p>
                      <a:pPr marL="0" lvl="0" algn="ctr" defTabSz="685800">
                        <a:spcAft>
                          <a:spcPts val="200"/>
                        </a:spcAft>
                        <a:buNone/>
                      </a:pPr>
                      <a:r>
                        <a:rPr lang="en-US" sz="1300" b="1" kern="1200">
                          <a:solidFill>
                            <a:schemeClr val="tx1">
                              <a:lumMod val="85000"/>
                              <a:lumOff val="15000"/>
                            </a:schemeClr>
                          </a:solidFill>
                        </a:rPr>
                        <a:t>Virtual</a:t>
                      </a:r>
                      <a:endParaRPr lang="en-US" sz="1900"/>
                    </a:p>
                    <a:p>
                      <a:pPr marL="0" lvl="0" algn="ctr" defTabSz="685800" rtl="0" eaLnBrk="1" latinLnBrk="0" hangingPunct="1">
                        <a:spcAft>
                          <a:spcPts val="200"/>
                        </a:spcAft>
                        <a:buNone/>
                      </a:pPr>
                      <a:r>
                        <a:rPr lang="en-US" sz="1500" b="0" u="none" strike="noStrike" kern="1200">
                          <a:solidFill>
                            <a:schemeClr val="accent5">
                              <a:lumMod val="50000"/>
                            </a:schemeClr>
                          </a:solidFill>
                        </a:rPr>
                        <a:t>Nov 2, 4, 9, 11 </a:t>
                      </a:r>
                      <a:r>
                        <a:rPr lang="en-US" sz="1500" b="0" u="none" strike="noStrike" kern="1200" noProof="0">
                          <a:solidFill>
                            <a:schemeClr val="accent5">
                              <a:lumMod val="50000"/>
                            </a:schemeClr>
                          </a:solidFill>
                        </a:rPr>
                        <a:t> |   </a:t>
                      </a:r>
                      <a:r>
                        <a:rPr lang="en-US" sz="1500" b="0" u="none" strike="noStrike" kern="1200">
                          <a:solidFill>
                            <a:schemeClr val="accent5">
                              <a:lumMod val="50000"/>
                            </a:schemeClr>
                          </a:solidFill>
                        </a:rPr>
                        <a:t>11:00am – 1:00pm ET</a:t>
                      </a:r>
                    </a:p>
                    <a:p>
                      <a:pPr marL="0" lvl="0" algn="ctr">
                        <a:spcAft>
                          <a:spcPts val="200"/>
                        </a:spcAft>
                        <a:buNone/>
                      </a:pPr>
                      <a:endParaRPr lang="en-US" sz="1500" b="0" i="0" u="none" strike="noStrike" kern="1200">
                        <a:solidFill>
                          <a:schemeClr val="accent5">
                            <a:lumMod val="50000"/>
                          </a:schemeClr>
                        </a:solidFill>
                        <a:latin typeface="+mn-lt"/>
                        <a:ea typeface="+mn-ea"/>
                        <a:cs typeface="+mn-cs"/>
                      </a:endParaRPr>
                    </a:p>
                  </a:txBody>
                  <a:tcPr marL="73873" marR="73873" marT="14775" marB="14775" anchor="ctr"/>
                </a:tc>
                <a:extLst>
                  <a:ext uri="{0D108BD9-81ED-4DB2-BD59-A6C34878D82A}">
                    <a16:rowId xmlns:a16="http://schemas.microsoft.com/office/drawing/2014/main" val="3554577350"/>
                  </a:ext>
                </a:extLst>
              </a:tr>
              <a:tr h="113421">
                <a:tc>
                  <a:txBody>
                    <a:bodyPr/>
                    <a:lstStyle/>
                    <a:p>
                      <a:pPr algn="ctr">
                        <a:spcAft>
                          <a:spcPts val="200"/>
                        </a:spcAft>
                        <a:buClr>
                          <a:srgbClr val="4F81BD"/>
                        </a:buClr>
                        <a:buSzPct val="120000"/>
                      </a:pPr>
                      <a:endParaRPr lang="en-US" sz="600" strike="noStrike" dirty="0">
                        <a:solidFill>
                          <a:schemeClr val="accent5">
                            <a:lumMod val="50000"/>
                          </a:schemeClr>
                        </a:solidFill>
                        <a:latin typeface="+mn-lt"/>
                        <a:cs typeface="Arial"/>
                      </a:endParaRPr>
                    </a:p>
                  </a:txBody>
                  <a:tcPr marL="0" marR="0" marT="0" marB="0" anchor="ctr"/>
                </a:tc>
                <a:extLst>
                  <a:ext uri="{0D108BD9-81ED-4DB2-BD59-A6C34878D82A}">
                    <a16:rowId xmlns:a16="http://schemas.microsoft.com/office/drawing/2014/main" val="3505102589"/>
                  </a:ext>
                </a:extLst>
              </a:tr>
            </a:tbl>
          </a:graphicData>
        </a:graphic>
      </p:graphicFrame>
    </p:spTree>
    <p:extLst>
      <p:ext uri="{BB962C8B-B14F-4D97-AF65-F5344CB8AC3E}">
        <p14:creationId xmlns:p14="http://schemas.microsoft.com/office/powerpoint/2010/main" val="4148007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E448A39-BD97-4022-B091-4302C298237A}"/>
              </a:ext>
            </a:extLst>
          </p:cNvPr>
          <p:cNvSpPr>
            <a:spLocks noGrp="1"/>
          </p:cNvSpPr>
          <p:nvPr>
            <p:ph sz="quarter" idx="14"/>
          </p:nvPr>
        </p:nvSpPr>
        <p:spPr>
          <a:xfrm>
            <a:off x="666749" y="1097280"/>
            <a:ext cx="7329171" cy="2118517"/>
          </a:xfrm>
          <a:prstGeom prst="rect">
            <a:avLst/>
          </a:prstGeom>
        </p:spPr>
        <p:txBody>
          <a:bodyPr/>
          <a:lstStyle/>
          <a:p>
            <a:pPr>
              <a:lnSpc>
                <a:spcPct val="100000"/>
              </a:lnSpc>
              <a:spcBef>
                <a:spcPts val="600"/>
              </a:spcBef>
            </a:pPr>
            <a:r>
              <a:rPr lang="en-US" dirty="0">
                <a:solidFill>
                  <a:prstClr val="white"/>
                </a:solidFill>
              </a:rPr>
              <a:t>Thank You</a:t>
            </a:r>
          </a:p>
          <a:p>
            <a:pPr>
              <a:lnSpc>
                <a:spcPct val="100000"/>
              </a:lnSpc>
              <a:spcBef>
                <a:spcPts val="600"/>
              </a:spcBef>
            </a:pPr>
            <a:endParaRPr lang="en-US" sz="1400" dirty="0">
              <a:solidFill>
                <a:prstClr val="white"/>
              </a:solidFill>
            </a:endParaRPr>
          </a:p>
          <a:p>
            <a:pPr>
              <a:lnSpc>
                <a:spcPct val="100000"/>
              </a:lnSpc>
              <a:spcBef>
                <a:spcPts val="600"/>
              </a:spcBef>
            </a:pPr>
            <a:r>
              <a:rPr lang="en-US" sz="2000" dirty="0">
                <a:solidFill>
                  <a:prstClr val="white"/>
                </a:solidFill>
              </a:rPr>
              <a:t>WCG Avoca</a:t>
            </a:r>
          </a:p>
          <a:p>
            <a:pPr>
              <a:lnSpc>
                <a:spcPct val="100000"/>
              </a:lnSpc>
              <a:spcBef>
                <a:spcPts val="600"/>
              </a:spcBef>
            </a:pPr>
            <a:endParaRPr lang="en-US" sz="2000" dirty="0">
              <a:solidFill>
                <a:prstClr val="white"/>
              </a:solidFill>
            </a:endParaRPr>
          </a:p>
          <a:p>
            <a:pPr>
              <a:lnSpc>
                <a:spcPct val="100000"/>
              </a:lnSpc>
              <a:spcBef>
                <a:spcPts val="600"/>
              </a:spcBef>
            </a:pPr>
            <a:r>
              <a:rPr lang="en-US" sz="2000" b="0" dirty="0">
                <a:solidFill>
                  <a:prstClr val="white"/>
                </a:solidFill>
              </a:rPr>
              <a:t>179 Nassau St.</a:t>
            </a:r>
          </a:p>
          <a:p>
            <a:pPr>
              <a:lnSpc>
                <a:spcPct val="100000"/>
              </a:lnSpc>
              <a:spcBef>
                <a:spcPts val="600"/>
              </a:spcBef>
            </a:pPr>
            <a:r>
              <a:rPr lang="en-US" sz="2000" b="0" dirty="0">
                <a:solidFill>
                  <a:prstClr val="white"/>
                </a:solidFill>
              </a:rPr>
              <a:t>Suite 3A</a:t>
            </a:r>
          </a:p>
          <a:p>
            <a:pPr>
              <a:lnSpc>
                <a:spcPct val="100000"/>
              </a:lnSpc>
              <a:spcBef>
                <a:spcPts val="600"/>
              </a:spcBef>
            </a:pPr>
            <a:r>
              <a:rPr lang="en-US" sz="2000" b="0" dirty="0">
                <a:solidFill>
                  <a:prstClr val="white"/>
                </a:solidFill>
              </a:rPr>
              <a:t>Princeton, NJ 08542</a:t>
            </a:r>
          </a:p>
          <a:p>
            <a:pPr>
              <a:lnSpc>
                <a:spcPct val="100000"/>
              </a:lnSpc>
              <a:spcBef>
                <a:spcPts val="600"/>
              </a:spcBef>
            </a:pPr>
            <a:endParaRPr lang="en-US" sz="2000" dirty="0">
              <a:solidFill>
                <a:prstClr val="white"/>
              </a:solidFill>
            </a:endParaRPr>
          </a:p>
          <a:p>
            <a:pPr>
              <a:lnSpc>
                <a:spcPct val="100000"/>
              </a:lnSpc>
              <a:spcBef>
                <a:spcPts val="600"/>
              </a:spcBef>
            </a:pPr>
            <a:r>
              <a:rPr lang="en-US" sz="2000" dirty="0">
                <a:solidFill>
                  <a:prstClr val="white"/>
                </a:solidFill>
              </a:rPr>
              <a:t>+1 (609) 252-9020</a:t>
            </a:r>
          </a:p>
          <a:p>
            <a:pPr>
              <a:lnSpc>
                <a:spcPct val="100000"/>
              </a:lnSpc>
              <a:spcBef>
                <a:spcPts val="600"/>
              </a:spcBef>
            </a:pPr>
            <a:endParaRPr lang="en-US" sz="2000" dirty="0">
              <a:solidFill>
                <a:prstClr val="white"/>
              </a:solidFill>
            </a:endParaRPr>
          </a:p>
          <a:p>
            <a:pPr>
              <a:lnSpc>
                <a:spcPct val="100000"/>
              </a:lnSpc>
              <a:spcBef>
                <a:spcPts val="600"/>
              </a:spcBef>
            </a:pPr>
            <a:r>
              <a:rPr lang="en-US" sz="2000" dirty="0">
                <a:solidFill>
                  <a:schemeClr val="accent6">
                    <a:lumMod val="60000"/>
                    <a:lumOff val="40000"/>
                  </a:schemeClr>
                </a:solidFill>
                <a:hlinkClick r:id="rId3">
                  <a:extLst>
                    <a:ext uri="{A12FA001-AC4F-418D-AE19-62706E023703}">
                      <ahyp:hlinkClr xmlns:ahyp="http://schemas.microsoft.com/office/drawing/2018/hyperlinkcolor" val="tx"/>
                    </a:ext>
                  </a:extLst>
                </a:hlinkClick>
              </a:rPr>
              <a:t>www.theavocagroup.com</a:t>
            </a:r>
            <a:endParaRPr lang="en-US" sz="2000" dirty="0">
              <a:solidFill>
                <a:schemeClr val="accent6">
                  <a:lumMod val="60000"/>
                  <a:lumOff val="40000"/>
                </a:schemeClr>
              </a:solidFill>
            </a:endParaRPr>
          </a:p>
          <a:p>
            <a:pPr>
              <a:lnSpc>
                <a:spcPct val="100000"/>
              </a:lnSpc>
              <a:spcBef>
                <a:spcPts val="600"/>
              </a:spcBef>
            </a:pPr>
            <a:endParaRPr lang="en-US" sz="2000" dirty="0">
              <a:solidFill>
                <a:schemeClr val="accent6">
                  <a:lumMod val="60000"/>
                  <a:lumOff val="40000"/>
                </a:schemeClr>
              </a:solidFill>
            </a:endParaRPr>
          </a:p>
          <a:p>
            <a:pPr>
              <a:lnSpc>
                <a:spcPct val="100000"/>
              </a:lnSpc>
              <a:spcBef>
                <a:spcPts val="600"/>
              </a:spcBef>
            </a:pPr>
            <a:r>
              <a:rPr lang="en-US" sz="2000" dirty="0">
                <a:solidFill>
                  <a:schemeClr val="accent6">
                    <a:lumMod val="60000"/>
                    <a:lumOff val="40000"/>
                  </a:schemeClr>
                </a:solidFill>
                <a:hlinkClick r:id="rId4">
                  <a:extLst>
                    <a:ext uri="{A12FA001-AC4F-418D-AE19-62706E023703}">
                      <ahyp:hlinkClr xmlns:ahyp="http://schemas.microsoft.com/office/drawing/2018/hyperlinkcolor" val="tx"/>
                    </a:ext>
                  </a:extLst>
                </a:hlinkClick>
              </a:rPr>
              <a:t>Lisa.Mckay@theavocagroup.com</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44172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924656" y="1310483"/>
            <a:ext cx="7329171" cy="2118517"/>
          </a:xfrm>
        </p:spPr>
        <p:txBody>
          <a:bodyPr/>
          <a:lstStyle/>
          <a:p>
            <a:pPr>
              <a:spcBef>
                <a:spcPts val="800"/>
              </a:spcBef>
            </a:pPr>
            <a:r>
              <a:rPr lang="en-US" dirty="0"/>
              <a:t>Backup Slides</a:t>
            </a:r>
          </a:p>
        </p:txBody>
      </p:sp>
    </p:spTree>
    <p:extLst>
      <p:ext uri="{BB962C8B-B14F-4D97-AF65-F5344CB8AC3E}">
        <p14:creationId xmlns:p14="http://schemas.microsoft.com/office/powerpoint/2010/main" val="1737121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49940" y="242315"/>
            <a:ext cx="827531" cy="743712"/>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29180" y="323214"/>
            <a:ext cx="528510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7BB9"/>
                </a:solidFill>
                <a:latin typeface="+mj-lt"/>
                <a:cs typeface="Carlito"/>
              </a:rPr>
              <a:t>IND </a:t>
            </a:r>
            <a:r>
              <a:rPr sz="2000" spc="-20" dirty="0">
                <a:solidFill>
                  <a:srgbClr val="007BB9"/>
                </a:solidFill>
                <a:latin typeface="+mj-lt"/>
                <a:cs typeface="Carlito"/>
              </a:rPr>
              <a:t>Safety </a:t>
            </a:r>
            <a:r>
              <a:rPr sz="2000" spc="-10" dirty="0">
                <a:solidFill>
                  <a:srgbClr val="007BB9"/>
                </a:solidFill>
                <a:latin typeface="+mj-lt"/>
                <a:cs typeface="Carlito"/>
              </a:rPr>
              <a:t>Reporting </a:t>
            </a:r>
            <a:r>
              <a:rPr sz="2000" dirty="0">
                <a:solidFill>
                  <a:srgbClr val="007BB9"/>
                </a:solidFill>
                <a:latin typeface="+mj-lt"/>
                <a:cs typeface="Carlito"/>
              </a:rPr>
              <a:t>Final</a:t>
            </a:r>
            <a:r>
              <a:rPr sz="2000" spc="-80" dirty="0">
                <a:solidFill>
                  <a:srgbClr val="007BB9"/>
                </a:solidFill>
                <a:latin typeface="+mj-lt"/>
                <a:cs typeface="Carlito"/>
              </a:rPr>
              <a:t> </a:t>
            </a:r>
            <a:r>
              <a:rPr sz="2000" dirty="0">
                <a:solidFill>
                  <a:srgbClr val="007BB9"/>
                </a:solidFill>
                <a:latin typeface="+mj-lt"/>
                <a:cs typeface="Carlito"/>
              </a:rPr>
              <a:t>Rule</a:t>
            </a:r>
            <a:endParaRPr sz="2000" dirty="0">
              <a:latin typeface="+mj-lt"/>
              <a:cs typeface="Carlito"/>
            </a:endParaRPr>
          </a:p>
        </p:txBody>
      </p:sp>
      <p:sp>
        <p:nvSpPr>
          <p:cNvPr id="4" name="object 4"/>
          <p:cNvSpPr/>
          <p:nvPr/>
        </p:nvSpPr>
        <p:spPr>
          <a:xfrm>
            <a:off x="3544823" y="3462146"/>
            <a:ext cx="3512820" cy="18415"/>
          </a:xfrm>
          <a:custGeom>
            <a:avLst/>
            <a:gdLst/>
            <a:ahLst/>
            <a:cxnLst/>
            <a:rect l="l" t="t" r="r" b="b"/>
            <a:pathLst>
              <a:path w="3512820" h="18414">
                <a:moveTo>
                  <a:pt x="3512820" y="0"/>
                </a:moveTo>
                <a:lnTo>
                  <a:pt x="0" y="0"/>
                </a:lnTo>
                <a:lnTo>
                  <a:pt x="0" y="18287"/>
                </a:lnTo>
                <a:lnTo>
                  <a:pt x="3512820" y="18287"/>
                </a:lnTo>
                <a:lnTo>
                  <a:pt x="3512820" y="0"/>
                </a:lnTo>
                <a:close/>
              </a:path>
            </a:pathLst>
          </a:custGeom>
          <a:solidFill>
            <a:srgbClr val="000000"/>
          </a:solidFill>
        </p:spPr>
        <p:txBody>
          <a:bodyPr wrap="square" lIns="0" tIns="0" rIns="0" bIns="0" rtlCol="0"/>
          <a:lstStyle/>
          <a:p>
            <a:endParaRPr/>
          </a:p>
        </p:txBody>
      </p:sp>
      <p:sp>
        <p:nvSpPr>
          <p:cNvPr id="5" name="object 5"/>
          <p:cNvSpPr txBox="1"/>
          <p:nvPr/>
        </p:nvSpPr>
        <p:spPr>
          <a:xfrm>
            <a:off x="1921510" y="1304036"/>
            <a:ext cx="8227695" cy="5170005"/>
          </a:xfrm>
          <a:prstGeom prst="rect">
            <a:avLst/>
          </a:prstGeom>
        </p:spPr>
        <p:txBody>
          <a:bodyPr vert="horz" wrap="square" lIns="0" tIns="12065" rIns="0" bIns="0" rtlCol="0">
            <a:spAutoFit/>
          </a:bodyPr>
          <a:lstStyle/>
          <a:p>
            <a:pPr marL="355600" indent="-342900">
              <a:lnSpc>
                <a:spcPct val="100000"/>
              </a:lnSpc>
              <a:spcBef>
                <a:spcPts val="95"/>
              </a:spcBef>
              <a:buFont typeface="Arial"/>
              <a:buChar char="•"/>
              <a:tabLst>
                <a:tab pos="354965" algn="l"/>
                <a:tab pos="355600" algn="l"/>
              </a:tabLst>
            </a:pPr>
            <a:r>
              <a:rPr sz="2200" b="1" spc="-5" dirty="0">
                <a:cs typeface="Carlito"/>
              </a:rPr>
              <a:t>IND </a:t>
            </a:r>
            <a:r>
              <a:rPr sz="2200" b="1" spc="-15" dirty="0">
                <a:cs typeface="Carlito"/>
              </a:rPr>
              <a:t>safety </a:t>
            </a:r>
            <a:r>
              <a:rPr sz="2200" b="1" spc="-10" dirty="0">
                <a:cs typeface="Carlito"/>
              </a:rPr>
              <a:t>final rule </a:t>
            </a:r>
            <a:r>
              <a:rPr sz="2200" b="1" spc="-5" dirty="0">
                <a:cs typeface="Carlito"/>
              </a:rPr>
              <a:t>published in 2010 (21 </a:t>
            </a:r>
            <a:r>
              <a:rPr sz="2200" b="1" spc="-10" dirty="0">
                <a:cs typeface="Carlito"/>
              </a:rPr>
              <a:t>CFR </a:t>
            </a:r>
            <a:r>
              <a:rPr sz="2200" b="1" spc="-20" dirty="0">
                <a:cs typeface="Carlito"/>
              </a:rPr>
              <a:t>Part</a:t>
            </a:r>
            <a:r>
              <a:rPr sz="2200" b="1" spc="114" dirty="0">
                <a:cs typeface="Carlito"/>
              </a:rPr>
              <a:t> </a:t>
            </a:r>
            <a:r>
              <a:rPr sz="2200" b="1" spc="-5" dirty="0">
                <a:cs typeface="Carlito"/>
              </a:rPr>
              <a:t>312.32)</a:t>
            </a:r>
            <a:endParaRPr sz="2500" dirty="0">
              <a:cs typeface="Carlito"/>
            </a:endParaRPr>
          </a:p>
          <a:p>
            <a:pPr marL="355600" marR="95250" indent="-342900">
              <a:lnSpc>
                <a:spcPct val="100000"/>
              </a:lnSpc>
              <a:spcBef>
                <a:spcPts val="1680"/>
              </a:spcBef>
              <a:buFont typeface="Arial"/>
              <a:buChar char="•"/>
              <a:tabLst>
                <a:tab pos="354965" algn="l"/>
                <a:tab pos="355600" algn="l"/>
              </a:tabLst>
            </a:pPr>
            <a:r>
              <a:rPr sz="2200" b="1" u="heavy" spc="-15" dirty="0">
                <a:uFill>
                  <a:solidFill>
                    <a:srgbClr val="000000"/>
                  </a:solidFill>
                </a:uFill>
                <a:cs typeface="Carlito"/>
              </a:rPr>
              <a:t>Revised </a:t>
            </a:r>
            <a:r>
              <a:rPr sz="2200" b="1" u="heavy" spc="-10" dirty="0">
                <a:uFill>
                  <a:solidFill>
                    <a:srgbClr val="000000"/>
                  </a:solidFill>
                </a:uFill>
                <a:cs typeface="Carlito"/>
              </a:rPr>
              <a:t>definitions</a:t>
            </a:r>
            <a:r>
              <a:rPr sz="2200" b="1" spc="-10" dirty="0">
                <a:cs typeface="Carlito"/>
              </a:rPr>
              <a:t> </a:t>
            </a:r>
            <a:r>
              <a:rPr sz="2200" b="1" spc="-5" dirty="0">
                <a:cs typeface="Carlito"/>
              </a:rPr>
              <a:t>used </a:t>
            </a:r>
            <a:r>
              <a:rPr sz="2200" b="1" spc="-15" dirty="0">
                <a:cs typeface="Carlito"/>
              </a:rPr>
              <a:t>for safety </a:t>
            </a:r>
            <a:r>
              <a:rPr sz="2200" b="1" spc="-10" dirty="0">
                <a:cs typeface="Carlito"/>
              </a:rPr>
              <a:t>reporting </a:t>
            </a:r>
            <a:r>
              <a:rPr sz="2200" b="1" spc="-20" dirty="0">
                <a:cs typeface="Carlito"/>
              </a:rPr>
              <a:t>to </a:t>
            </a:r>
            <a:r>
              <a:rPr sz="2200" b="1" spc="-25" dirty="0">
                <a:cs typeface="Carlito"/>
              </a:rPr>
              <a:t>make </a:t>
            </a:r>
            <a:r>
              <a:rPr sz="2200" b="1" spc="-10" dirty="0">
                <a:cs typeface="Carlito"/>
              </a:rPr>
              <a:t>clear when </a:t>
            </a:r>
            <a:r>
              <a:rPr sz="2200" b="1" spc="-20" dirty="0">
                <a:cs typeface="Carlito"/>
              </a:rPr>
              <a:t>to  </a:t>
            </a:r>
            <a:r>
              <a:rPr sz="2200" b="1" spc="-10" dirty="0">
                <a:cs typeface="Carlito"/>
              </a:rPr>
              <a:t>submit </a:t>
            </a:r>
            <a:r>
              <a:rPr sz="2200" b="1" spc="-15" dirty="0">
                <a:cs typeface="Carlito"/>
              </a:rPr>
              <a:t>expedited safety</a:t>
            </a:r>
            <a:r>
              <a:rPr sz="2200" b="1" spc="50" dirty="0">
                <a:cs typeface="Carlito"/>
              </a:rPr>
              <a:t> </a:t>
            </a:r>
            <a:r>
              <a:rPr sz="2200" b="1" spc="-15" dirty="0">
                <a:cs typeface="Carlito"/>
              </a:rPr>
              <a:t>reports</a:t>
            </a:r>
            <a:endParaRPr sz="2200" dirty="0">
              <a:cs typeface="Carlito"/>
            </a:endParaRPr>
          </a:p>
          <a:p>
            <a:pPr marL="355600" marR="466090" indent="-342900" algn="just">
              <a:lnSpc>
                <a:spcPct val="100000"/>
              </a:lnSpc>
              <a:spcBef>
                <a:spcPts val="1800"/>
              </a:spcBef>
              <a:buFont typeface="Arial"/>
              <a:buChar char="•"/>
              <a:tabLst>
                <a:tab pos="355600" algn="l"/>
              </a:tabLst>
            </a:pPr>
            <a:r>
              <a:rPr sz="2200" b="1" spc="-10" dirty="0">
                <a:cs typeface="Carlito"/>
              </a:rPr>
              <a:t>Introduced </a:t>
            </a:r>
            <a:r>
              <a:rPr sz="2200" b="1" spc="-15" dirty="0">
                <a:cs typeface="Carlito"/>
              </a:rPr>
              <a:t>“suspected adverse </a:t>
            </a:r>
            <a:r>
              <a:rPr sz="2200" b="1" spc="-25" dirty="0">
                <a:cs typeface="Carlito"/>
              </a:rPr>
              <a:t>reaction,” </a:t>
            </a:r>
            <a:r>
              <a:rPr sz="2200" b="1" spc="-20" dirty="0">
                <a:cs typeface="Carlito"/>
              </a:rPr>
              <a:t>to </a:t>
            </a:r>
            <a:r>
              <a:rPr sz="2200" b="1" spc="-15" dirty="0">
                <a:cs typeface="Carlito"/>
              </a:rPr>
              <a:t>replace “associated  </a:t>
            </a:r>
            <a:r>
              <a:rPr sz="2200" b="1" spc="-10" dirty="0">
                <a:cs typeface="Carlito"/>
              </a:rPr>
              <a:t>with </a:t>
            </a:r>
            <a:r>
              <a:rPr sz="2200" b="1" spc="-5" dirty="0">
                <a:cs typeface="Carlito"/>
              </a:rPr>
              <a:t>the use of </a:t>
            </a:r>
            <a:r>
              <a:rPr sz="2200" b="1" spc="-10" dirty="0">
                <a:cs typeface="Carlito"/>
              </a:rPr>
              <a:t>the</a:t>
            </a:r>
            <a:r>
              <a:rPr sz="2200" b="1" spc="55" dirty="0">
                <a:cs typeface="Carlito"/>
              </a:rPr>
              <a:t> </a:t>
            </a:r>
            <a:r>
              <a:rPr sz="2200" b="1" spc="10" dirty="0">
                <a:cs typeface="Carlito"/>
              </a:rPr>
              <a:t>drug”</a:t>
            </a:r>
            <a:endParaRPr sz="2200" dirty="0">
              <a:cs typeface="Carlito"/>
            </a:endParaRPr>
          </a:p>
          <a:p>
            <a:pPr marL="756285" marR="5080" lvl="1" indent="-287020" algn="just">
              <a:lnSpc>
                <a:spcPct val="100000"/>
              </a:lnSpc>
              <a:spcBef>
                <a:spcPts val="300"/>
              </a:spcBef>
              <a:buFont typeface="Arial"/>
              <a:buChar char="–"/>
              <a:tabLst>
                <a:tab pos="756920" algn="l"/>
              </a:tabLst>
            </a:pPr>
            <a:r>
              <a:rPr sz="2200" spc="-5" dirty="0">
                <a:cs typeface="Carlito"/>
              </a:rPr>
              <a:t>A </a:t>
            </a:r>
            <a:r>
              <a:rPr sz="2200" spc="-15" dirty="0">
                <a:cs typeface="Carlito"/>
              </a:rPr>
              <a:t>noxious </a:t>
            </a:r>
            <a:r>
              <a:rPr sz="2200" spc="-5" dirty="0">
                <a:cs typeface="Carlito"/>
              </a:rPr>
              <a:t>and </a:t>
            </a:r>
            <a:r>
              <a:rPr sz="2200" spc="-10" dirty="0">
                <a:cs typeface="Carlito"/>
              </a:rPr>
              <a:t>unintended </a:t>
            </a:r>
            <a:r>
              <a:rPr sz="2200" spc="-5" dirty="0">
                <a:cs typeface="Carlito"/>
              </a:rPr>
              <a:t>response </a:t>
            </a:r>
            <a:r>
              <a:rPr sz="2200" spc="-20" dirty="0">
                <a:cs typeface="Carlito"/>
              </a:rPr>
              <a:t>to </a:t>
            </a:r>
            <a:r>
              <a:rPr sz="2200" spc="-15" dirty="0">
                <a:cs typeface="Carlito"/>
              </a:rPr>
              <a:t>any </a:t>
            </a:r>
            <a:r>
              <a:rPr sz="2200" spc="-5" dirty="0">
                <a:cs typeface="Carlito"/>
              </a:rPr>
              <a:t>dose </a:t>
            </a:r>
            <a:r>
              <a:rPr sz="2200" dirty="0">
                <a:cs typeface="Carlito"/>
              </a:rPr>
              <a:t>of </a:t>
            </a:r>
            <a:r>
              <a:rPr sz="2200" spc="-5" dirty="0">
                <a:cs typeface="Carlito"/>
              </a:rPr>
              <a:t>a </a:t>
            </a:r>
            <a:r>
              <a:rPr sz="2200" spc="-10" dirty="0">
                <a:cs typeface="Carlito"/>
              </a:rPr>
              <a:t>drug </a:t>
            </a:r>
            <a:r>
              <a:rPr sz="2200" spc="-15" dirty="0">
                <a:cs typeface="Carlito"/>
              </a:rPr>
              <a:t>product  </a:t>
            </a:r>
            <a:r>
              <a:rPr sz="2200" spc="-20" dirty="0">
                <a:cs typeface="Carlito"/>
              </a:rPr>
              <a:t>for </a:t>
            </a:r>
            <a:r>
              <a:rPr sz="2200" spc="-5" dirty="0">
                <a:cs typeface="Carlito"/>
              </a:rPr>
              <a:t>which </a:t>
            </a:r>
            <a:r>
              <a:rPr sz="2200" spc="-10" dirty="0">
                <a:cs typeface="Carlito"/>
              </a:rPr>
              <a:t>there </a:t>
            </a:r>
            <a:r>
              <a:rPr sz="2200" spc="-5" dirty="0">
                <a:cs typeface="Carlito"/>
              </a:rPr>
              <a:t>is a </a:t>
            </a:r>
            <a:r>
              <a:rPr sz="2200" i="1" spc="-5" dirty="0">
                <a:cs typeface="Carlito"/>
              </a:rPr>
              <a:t>reasonable </a:t>
            </a:r>
            <a:r>
              <a:rPr sz="2200" i="1" spc="-10" dirty="0">
                <a:cs typeface="Carlito"/>
              </a:rPr>
              <a:t>possibility </a:t>
            </a:r>
            <a:r>
              <a:rPr sz="2200" spc="-10" dirty="0">
                <a:cs typeface="Carlito"/>
              </a:rPr>
              <a:t>that </a:t>
            </a:r>
            <a:r>
              <a:rPr sz="2200" spc="-5" dirty="0">
                <a:cs typeface="Carlito"/>
              </a:rPr>
              <a:t>the </a:t>
            </a:r>
            <a:r>
              <a:rPr sz="2200" spc="-15" dirty="0">
                <a:cs typeface="Carlito"/>
              </a:rPr>
              <a:t>product </a:t>
            </a:r>
            <a:r>
              <a:rPr sz="2200" spc="-10" dirty="0">
                <a:cs typeface="Carlito"/>
              </a:rPr>
              <a:t>caused  </a:t>
            </a:r>
            <a:r>
              <a:rPr sz="2200" spc="-5" dirty="0">
                <a:cs typeface="Carlito"/>
              </a:rPr>
              <a:t>the</a:t>
            </a:r>
            <a:r>
              <a:rPr sz="2200" spc="5" dirty="0">
                <a:cs typeface="Carlito"/>
              </a:rPr>
              <a:t> </a:t>
            </a:r>
            <a:r>
              <a:rPr sz="2200" spc="-10" dirty="0">
                <a:cs typeface="Carlito"/>
              </a:rPr>
              <a:t>response</a:t>
            </a:r>
            <a:endParaRPr sz="2200" dirty="0">
              <a:cs typeface="Carlito"/>
            </a:endParaRPr>
          </a:p>
          <a:p>
            <a:pPr marL="355600" indent="-342900">
              <a:lnSpc>
                <a:spcPct val="100000"/>
              </a:lnSpc>
              <a:spcBef>
                <a:spcPts val="1800"/>
              </a:spcBef>
              <a:buFont typeface="Arial"/>
              <a:buChar char="•"/>
              <a:tabLst>
                <a:tab pos="354965" algn="l"/>
                <a:tab pos="355600" algn="l"/>
              </a:tabLst>
            </a:pPr>
            <a:r>
              <a:rPr sz="2200" b="1" spc="-10" dirty="0">
                <a:cs typeface="Carlito"/>
              </a:rPr>
              <a:t>“Reasonable </a:t>
            </a:r>
            <a:r>
              <a:rPr sz="2200" b="1" dirty="0">
                <a:cs typeface="Carlito"/>
              </a:rPr>
              <a:t>possibility” </a:t>
            </a:r>
            <a:r>
              <a:rPr sz="2200" b="1" spc="-5" dirty="0">
                <a:cs typeface="Carlito"/>
              </a:rPr>
              <a:t>means </a:t>
            </a:r>
            <a:r>
              <a:rPr sz="2200" b="1" spc="-15" dirty="0">
                <a:cs typeface="Carlito"/>
              </a:rPr>
              <a:t>that </a:t>
            </a:r>
            <a:r>
              <a:rPr sz="2200" b="1" u="heavy" spc="-10" dirty="0">
                <a:uFill>
                  <a:solidFill>
                    <a:srgbClr val="000000"/>
                  </a:solidFill>
                </a:uFill>
                <a:cs typeface="Carlito"/>
              </a:rPr>
              <a:t>there </a:t>
            </a:r>
            <a:r>
              <a:rPr sz="2200" b="1" u="heavy" spc="-5" dirty="0">
                <a:uFill>
                  <a:solidFill>
                    <a:srgbClr val="000000"/>
                  </a:solidFill>
                </a:uFill>
                <a:cs typeface="Carlito"/>
              </a:rPr>
              <a:t>is </a:t>
            </a:r>
            <a:r>
              <a:rPr sz="2200" b="1" u="heavy" spc="-10" dirty="0">
                <a:uFill>
                  <a:solidFill>
                    <a:srgbClr val="000000"/>
                  </a:solidFill>
                </a:uFill>
                <a:cs typeface="Carlito"/>
              </a:rPr>
              <a:t>evidence</a:t>
            </a:r>
            <a:r>
              <a:rPr sz="2200" b="1" spc="-10" dirty="0">
                <a:cs typeface="Carlito"/>
              </a:rPr>
              <a:t> </a:t>
            </a:r>
            <a:r>
              <a:rPr sz="2200" b="1" spc="-20" dirty="0">
                <a:cs typeface="Carlito"/>
              </a:rPr>
              <a:t>to </a:t>
            </a:r>
            <a:r>
              <a:rPr sz="2200" b="1" spc="-10" dirty="0">
                <a:cs typeface="Carlito"/>
              </a:rPr>
              <a:t>suggest</a:t>
            </a:r>
            <a:r>
              <a:rPr sz="2200" b="1" spc="215" dirty="0">
                <a:cs typeface="Carlito"/>
              </a:rPr>
              <a:t> </a:t>
            </a:r>
            <a:r>
              <a:rPr sz="2200" b="1" spc="-5" dirty="0">
                <a:cs typeface="Carlito"/>
              </a:rPr>
              <a:t>a</a:t>
            </a:r>
            <a:r>
              <a:rPr lang="en-US" sz="2200" dirty="0">
                <a:cs typeface="Carlito"/>
              </a:rPr>
              <a:t> </a:t>
            </a:r>
            <a:r>
              <a:rPr sz="2200" b="1" spc="-10" dirty="0">
                <a:cs typeface="Carlito"/>
              </a:rPr>
              <a:t>causal relationship between the </a:t>
            </a:r>
            <a:r>
              <a:rPr sz="2200" b="1" spc="-5" dirty="0">
                <a:cs typeface="Carlito"/>
              </a:rPr>
              <a:t>drug </a:t>
            </a:r>
            <a:r>
              <a:rPr sz="2200" b="1" spc="-10" dirty="0">
                <a:cs typeface="Carlito"/>
              </a:rPr>
              <a:t>and </a:t>
            </a:r>
            <a:r>
              <a:rPr sz="2200" b="1" spc="-15" dirty="0">
                <a:cs typeface="Carlito"/>
              </a:rPr>
              <a:t>adverse </a:t>
            </a:r>
            <a:r>
              <a:rPr sz="2200" b="1" spc="-20" dirty="0">
                <a:cs typeface="Carlito"/>
              </a:rPr>
              <a:t>event</a:t>
            </a:r>
            <a:r>
              <a:rPr sz="2200" b="1" spc="185" dirty="0">
                <a:cs typeface="Carlito"/>
              </a:rPr>
              <a:t> </a:t>
            </a:r>
            <a:r>
              <a:rPr sz="2200" b="1" spc="-5" dirty="0">
                <a:cs typeface="Carlito"/>
              </a:rPr>
              <a:t>(AE)</a:t>
            </a:r>
            <a:endParaRPr sz="2200" dirty="0">
              <a:cs typeface="Carlito"/>
            </a:endParaRPr>
          </a:p>
          <a:p>
            <a:pPr marL="756285" marR="111125" lvl="1" indent="-287020">
              <a:lnSpc>
                <a:spcPct val="100000"/>
              </a:lnSpc>
              <a:spcBef>
                <a:spcPts val="300"/>
              </a:spcBef>
              <a:buFont typeface="Arial"/>
              <a:buChar char="–"/>
              <a:tabLst>
                <a:tab pos="756285" algn="l"/>
                <a:tab pos="756920" algn="l"/>
              </a:tabLst>
            </a:pPr>
            <a:r>
              <a:rPr sz="2200" spc="-10" dirty="0">
                <a:cs typeface="Carlito"/>
              </a:rPr>
              <a:t>Changed </a:t>
            </a:r>
            <a:r>
              <a:rPr sz="2200" spc="-15" dirty="0">
                <a:cs typeface="Carlito"/>
              </a:rPr>
              <a:t>from </a:t>
            </a:r>
            <a:r>
              <a:rPr sz="2200" spc="-5" dirty="0">
                <a:cs typeface="Carlito"/>
              </a:rPr>
              <a:t>the </a:t>
            </a:r>
            <a:r>
              <a:rPr sz="2200" spc="-10" dirty="0">
                <a:cs typeface="Carlito"/>
              </a:rPr>
              <a:t>proposed definition </a:t>
            </a:r>
            <a:r>
              <a:rPr sz="2200" spc="-5" dirty="0">
                <a:cs typeface="Carlito"/>
              </a:rPr>
              <a:t>of </a:t>
            </a:r>
            <a:r>
              <a:rPr sz="2200" spc="-10" dirty="0">
                <a:cs typeface="Carlito"/>
              </a:rPr>
              <a:t>“relationship cannot be </a:t>
            </a:r>
            <a:r>
              <a:rPr sz="2200" spc="-5" dirty="0">
                <a:cs typeface="Carlito"/>
              </a:rPr>
              <a:t>ruled</a:t>
            </a:r>
            <a:r>
              <a:rPr sz="2200" spc="-15" dirty="0">
                <a:cs typeface="Carlito"/>
              </a:rPr>
              <a:t> </a:t>
            </a:r>
            <a:r>
              <a:rPr sz="2200" spc="10" dirty="0">
                <a:cs typeface="Carlito"/>
              </a:rPr>
              <a:t>out”</a:t>
            </a:r>
            <a:endParaRPr sz="2200" dirty="0">
              <a:cs typeface="Carlito"/>
            </a:endParaRPr>
          </a:p>
        </p:txBody>
      </p:sp>
      <p:sp>
        <p:nvSpPr>
          <p:cNvPr id="6" name="object 6"/>
          <p:cNvSpPr txBox="1"/>
          <p:nvPr/>
        </p:nvSpPr>
        <p:spPr>
          <a:xfrm>
            <a:off x="11946635" y="6603060"/>
            <a:ext cx="167005" cy="203835"/>
          </a:xfrm>
          <a:prstGeom prst="rect">
            <a:avLst/>
          </a:prstGeom>
        </p:spPr>
        <p:txBody>
          <a:bodyPr vert="horz" wrap="square" lIns="0" tIns="0" rIns="0" bIns="0" rtlCol="0">
            <a:spAutoFit/>
          </a:bodyPr>
          <a:lstStyle/>
          <a:p>
            <a:pPr marL="38100">
              <a:lnSpc>
                <a:spcPts val="1435"/>
              </a:lnSpc>
            </a:pPr>
            <a:fld id="{81D60167-4931-47E6-BA6A-407CBD079E47}" type="slidenum">
              <a:rPr sz="1400" b="1">
                <a:solidFill>
                  <a:srgbClr val="007BB9"/>
                </a:solidFill>
                <a:latin typeface="Carlito"/>
                <a:cs typeface="Carlito"/>
              </a:rPr>
              <a:t>47</a:t>
            </a:fld>
            <a:endParaRPr sz="1400">
              <a:latin typeface="Carlito"/>
              <a:cs typeface="Carl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41E65C-23F6-DD45-A030-2292FF098505}"/>
              </a:ext>
            </a:extLst>
          </p:cNvPr>
          <p:cNvSpPr txBox="1"/>
          <p:nvPr/>
        </p:nvSpPr>
        <p:spPr>
          <a:xfrm>
            <a:off x="890337" y="640080"/>
            <a:ext cx="4222351" cy="3566160"/>
          </a:xfrm>
          <a:prstGeom prst="rect">
            <a:avLst/>
          </a:prstGeom>
        </p:spPr>
        <p:txBody>
          <a:bodyPr vert="horz" lIns="91440" tIns="45720" rIns="91440" bIns="45720" rtlCol="0" anchor="b">
            <a:normAutofit/>
          </a:bodyPr>
          <a:lstStyle/>
          <a:p>
            <a:pPr defTabSz="914400">
              <a:lnSpc>
                <a:spcPct val="90000"/>
              </a:lnSpc>
              <a:spcBef>
                <a:spcPct val="0"/>
              </a:spcBef>
              <a:spcAft>
                <a:spcPts val="600"/>
              </a:spcAft>
              <a:buClr>
                <a:srgbClr val="4F81BD"/>
              </a:buClr>
              <a:buSzPct val="120000"/>
            </a:pPr>
            <a:r>
              <a:rPr lang="en-US" sz="4200" b="1" dirty="0">
                <a:latin typeface="+mj-lt"/>
                <a:ea typeface="+mj-ea"/>
                <a:cs typeface="+mj-cs"/>
              </a:rPr>
              <a:t>Presenter:</a:t>
            </a:r>
          </a:p>
          <a:p>
            <a:pPr defTabSz="914400">
              <a:lnSpc>
                <a:spcPct val="90000"/>
              </a:lnSpc>
              <a:spcBef>
                <a:spcPct val="0"/>
              </a:spcBef>
              <a:spcAft>
                <a:spcPts val="600"/>
              </a:spcAft>
              <a:buClr>
                <a:srgbClr val="4F81BD"/>
              </a:buClr>
              <a:buSzPct val="120000"/>
            </a:pPr>
            <a:r>
              <a:rPr lang="en-US" sz="4200" b="1" dirty="0">
                <a:latin typeface="+mj-lt"/>
                <a:ea typeface="+mj-ea"/>
                <a:cs typeface="+mj-cs"/>
              </a:rPr>
              <a:t>Steven Beales</a:t>
            </a:r>
          </a:p>
          <a:p>
            <a:pPr defTabSz="914400">
              <a:lnSpc>
                <a:spcPct val="90000"/>
              </a:lnSpc>
              <a:spcBef>
                <a:spcPct val="0"/>
              </a:spcBef>
              <a:spcAft>
                <a:spcPts val="600"/>
              </a:spcAft>
              <a:buClr>
                <a:srgbClr val="4F81BD"/>
              </a:buClr>
              <a:buSzPct val="120000"/>
            </a:pPr>
            <a:r>
              <a:rPr lang="en-US" sz="4200" i="1" dirty="0">
                <a:latin typeface="+mj-lt"/>
                <a:ea typeface="+mj-ea"/>
                <a:cs typeface="+mj-cs"/>
              </a:rPr>
              <a:t>SVP Scientific and Regulatory</a:t>
            </a:r>
          </a:p>
          <a:p>
            <a:pPr defTabSz="914400">
              <a:lnSpc>
                <a:spcPct val="90000"/>
              </a:lnSpc>
              <a:spcBef>
                <a:spcPct val="0"/>
              </a:spcBef>
              <a:spcAft>
                <a:spcPts val="600"/>
              </a:spcAft>
              <a:buClr>
                <a:srgbClr val="4F81BD"/>
              </a:buClr>
              <a:buSzPct val="120000"/>
            </a:pPr>
            <a:r>
              <a:rPr lang="en-US" sz="4200" dirty="0">
                <a:latin typeface="+mj-lt"/>
                <a:ea typeface="+mj-ea"/>
                <a:cs typeface="+mj-cs"/>
              </a:rPr>
              <a:t>WCG Clinical</a:t>
            </a:r>
          </a:p>
        </p:txBody>
      </p:sp>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5A98DC-67A1-4755-83B6-54826AA02C10}"/>
              </a:ext>
            </a:extLst>
          </p:cNvPr>
          <p:cNvPicPr>
            <a:picLocks noChangeAspect="1"/>
          </p:cNvPicPr>
          <p:nvPr/>
        </p:nvPicPr>
        <p:blipFill>
          <a:blip r:embed="rId3"/>
          <a:stretch>
            <a:fillRect/>
          </a:stretch>
        </p:blipFill>
        <p:spPr>
          <a:xfrm>
            <a:off x="5895755" y="790755"/>
            <a:ext cx="4762500" cy="3810000"/>
          </a:xfrm>
          <a:prstGeom prst="rect">
            <a:avLst/>
          </a:prstGeom>
        </p:spPr>
      </p:pic>
      <p:sp>
        <p:nvSpPr>
          <p:cNvPr id="6" name="Slide Number Placeholder 5">
            <a:extLst>
              <a:ext uri="{FF2B5EF4-FFF2-40B4-BE49-F238E27FC236}">
                <a16:creationId xmlns:a16="http://schemas.microsoft.com/office/drawing/2014/main" id="{B5F8A055-9EC9-4428-AAB4-C0F8A50B0019}"/>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5</a:t>
            </a:fld>
            <a:endParaRPr lang="en-US" dirty="0"/>
          </a:p>
        </p:txBody>
      </p:sp>
      <p:sp>
        <p:nvSpPr>
          <p:cNvPr id="8" name="Date Placeholder 3">
            <a:extLst>
              <a:ext uri="{FF2B5EF4-FFF2-40B4-BE49-F238E27FC236}">
                <a16:creationId xmlns:a16="http://schemas.microsoft.com/office/drawing/2014/main" id="{38C1B744-1E82-4D6D-824C-3BD9ABE96234}"/>
              </a:ext>
            </a:extLst>
          </p:cNvPr>
          <p:cNvSpPr>
            <a:spLocks noGrp="1"/>
          </p:cNvSpPr>
          <p:nvPr>
            <p:ph type="dt" sz="half" idx="10"/>
          </p:nvPr>
        </p:nvSpPr>
        <p:spPr>
          <a:xfrm>
            <a:off x="10453036" y="6452601"/>
            <a:ext cx="1072214" cy="145531"/>
          </a:xfrm>
        </p:spPr>
        <p:txBody>
          <a:bodyPr/>
          <a:lstStyle/>
          <a:p>
            <a:r>
              <a:rPr lang="en-US" dirty="0"/>
              <a:t>© WCG 2021 </a:t>
            </a:r>
          </a:p>
        </p:txBody>
      </p:sp>
    </p:spTree>
    <p:extLst>
      <p:ext uri="{BB962C8B-B14F-4D97-AF65-F5344CB8AC3E}">
        <p14:creationId xmlns:p14="http://schemas.microsoft.com/office/powerpoint/2010/main" val="101102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919651B-1428-4EA6-91F7-E7F2F799B0FC}"/>
              </a:ext>
            </a:extLst>
          </p:cNvPr>
          <p:cNvSpPr>
            <a:spLocks noGrp="1"/>
          </p:cNvSpPr>
          <p:nvPr>
            <p:ph type="dt" sz="half" idx="10"/>
          </p:nvPr>
        </p:nvSpPr>
        <p:spPr/>
        <p:txBody>
          <a:bodyPr/>
          <a:lstStyle/>
          <a:p>
            <a:r>
              <a:rPr lang="en-US" dirty="0"/>
              <a:t>© WCG 2021 </a:t>
            </a:r>
          </a:p>
        </p:txBody>
      </p:sp>
      <p:sp>
        <p:nvSpPr>
          <p:cNvPr id="6" name="Slide Number Placeholder 5">
            <a:extLst>
              <a:ext uri="{FF2B5EF4-FFF2-40B4-BE49-F238E27FC236}">
                <a16:creationId xmlns:a16="http://schemas.microsoft.com/office/drawing/2014/main" id="{109A705F-6D62-4333-A5B8-CBA11C22ABB5}"/>
              </a:ext>
            </a:extLst>
          </p:cNvPr>
          <p:cNvSpPr>
            <a:spLocks noGrp="1"/>
          </p:cNvSpPr>
          <p:nvPr>
            <p:ph type="sldNum" sz="quarter" idx="12"/>
          </p:nvPr>
        </p:nvSpPr>
        <p:spPr/>
        <p:txBody>
          <a:bodyPr/>
          <a:lstStyle/>
          <a:p>
            <a:fld id="{841395F3-AE3B-154C-BDAA-968DA665FDBB}" type="slidenum">
              <a:rPr lang="en-US" smtClean="0"/>
              <a:pPr/>
              <a:t>6</a:t>
            </a:fld>
            <a:endParaRPr lang="en-US" dirty="0"/>
          </a:p>
        </p:txBody>
      </p:sp>
      <p:pic>
        <p:nvPicPr>
          <p:cNvPr id="5" name="Content Placeholder 4" descr="Table&#10;&#10;Description automatically generated">
            <a:extLst>
              <a:ext uri="{FF2B5EF4-FFF2-40B4-BE49-F238E27FC236}">
                <a16:creationId xmlns:a16="http://schemas.microsoft.com/office/drawing/2014/main" id="{35B001D8-758D-4652-933E-894883843911}"/>
              </a:ext>
            </a:extLst>
          </p:cNvPr>
          <p:cNvPicPr>
            <a:picLocks noGrp="1" noChangeAspect="1"/>
          </p:cNvPicPr>
          <p:nvPr>
            <p:ph sz="quarter" idx="15"/>
          </p:nvPr>
        </p:nvPicPr>
        <p:blipFill>
          <a:blip r:embed="rId3"/>
          <a:stretch>
            <a:fillRect/>
          </a:stretch>
        </p:blipFill>
        <p:spPr>
          <a:xfrm>
            <a:off x="3112843" y="1033462"/>
            <a:ext cx="3932610" cy="5089262"/>
          </a:xfrm>
        </p:spPr>
      </p:pic>
      <p:sp>
        <p:nvSpPr>
          <p:cNvPr id="11" name="Title 3">
            <a:extLst>
              <a:ext uri="{FF2B5EF4-FFF2-40B4-BE49-F238E27FC236}">
                <a16:creationId xmlns:a16="http://schemas.microsoft.com/office/drawing/2014/main" id="{3B945FB4-83D8-4FE0-BA69-4239318560B0}"/>
              </a:ext>
            </a:extLst>
          </p:cNvPr>
          <p:cNvSpPr>
            <a:spLocks noGrp="1"/>
          </p:cNvSpPr>
          <p:nvPr>
            <p:ph type="title"/>
          </p:nvPr>
        </p:nvSpPr>
        <p:spPr>
          <a:xfrm>
            <a:off x="666750" y="456588"/>
            <a:ext cx="10515600" cy="576874"/>
          </a:xfrm>
        </p:spPr>
        <p:txBody>
          <a:bodyPr/>
          <a:lstStyle/>
          <a:p>
            <a:r>
              <a:rPr lang="en-US" dirty="0"/>
              <a:t>Today’s T-shirt</a:t>
            </a:r>
          </a:p>
        </p:txBody>
      </p:sp>
    </p:spTree>
    <p:extLst>
      <p:ext uri="{BB962C8B-B14F-4D97-AF65-F5344CB8AC3E}">
        <p14:creationId xmlns:p14="http://schemas.microsoft.com/office/powerpoint/2010/main" val="197701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2115F-939C-7B40-99C8-CAAD2C012281}"/>
              </a:ext>
            </a:extLst>
          </p:cNvPr>
          <p:cNvSpPr>
            <a:spLocks noGrp="1"/>
          </p:cNvSpPr>
          <p:nvPr>
            <p:ph type="title"/>
          </p:nvPr>
        </p:nvSpPr>
        <p:spPr/>
        <p:txBody>
          <a:bodyPr/>
          <a:lstStyle/>
          <a:p>
            <a:r>
              <a:rPr lang="en-US" dirty="0"/>
              <a:t>Agenda</a:t>
            </a:r>
          </a:p>
        </p:txBody>
      </p:sp>
      <p:sp>
        <p:nvSpPr>
          <p:cNvPr id="11" name="TextBox 10">
            <a:extLst>
              <a:ext uri="{FF2B5EF4-FFF2-40B4-BE49-F238E27FC236}">
                <a16:creationId xmlns:a16="http://schemas.microsoft.com/office/drawing/2014/main" id="{034F6B33-406E-41EC-A3BE-8B715244E021}"/>
              </a:ext>
            </a:extLst>
          </p:cNvPr>
          <p:cNvSpPr txBox="1"/>
          <p:nvPr/>
        </p:nvSpPr>
        <p:spPr>
          <a:xfrm>
            <a:off x="666750" y="1680014"/>
            <a:ext cx="7705942" cy="3195747"/>
          </a:xfrm>
          <a:prstGeom prst="rect">
            <a:avLst/>
          </a:prstGeom>
          <a:noFill/>
        </p:spPr>
        <p:txBody>
          <a:bodyPr wrap="square">
            <a:spAutoFit/>
          </a:bodyPr>
          <a:lstStyle/>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Overview of Safety Reporting in Clinical Trials</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Current Challenges in Safety Reporting</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Current Opportunities in Safety Reporting</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Current Guidance on Safety Reporting</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Q &amp; A</a:t>
            </a:r>
          </a:p>
          <a:p>
            <a:pPr marL="227013" indent="-227013">
              <a:lnSpc>
                <a:spcPct val="150000"/>
              </a:lnSpc>
              <a:spcBef>
                <a:spcPts val="600"/>
              </a:spcBef>
              <a:buClr>
                <a:srgbClr val="4F81BD"/>
              </a:buClr>
              <a:buSzPct val="120000"/>
              <a:buFont typeface="Arial"/>
              <a:buChar char="•"/>
            </a:pPr>
            <a:r>
              <a:rPr lang="en-US" sz="2000" dirty="0">
                <a:solidFill>
                  <a:schemeClr val="tx1">
                    <a:lumMod val="75000"/>
                    <a:lumOff val="25000"/>
                  </a:schemeClr>
                </a:solidFill>
                <a:cs typeface="Arial"/>
              </a:rPr>
              <a:t>Events and Collaboration</a:t>
            </a:r>
          </a:p>
        </p:txBody>
      </p:sp>
      <p:sp>
        <p:nvSpPr>
          <p:cNvPr id="6" name="Date Placeholder 3">
            <a:extLst>
              <a:ext uri="{FF2B5EF4-FFF2-40B4-BE49-F238E27FC236}">
                <a16:creationId xmlns:a16="http://schemas.microsoft.com/office/drawing/2014/main" id="{8C2E1BD5-F910-49C6-AFC1-0F83A0E0F409}"/>
              </a:ext>
            </a:extLst>
          </p:cNvPr>
          <p:cNvSpPr>
            <a:spLocks noGrp="1"/>
          </p:cNvSpPr>
          <p:nvPr>
            <p:ph type="dt" sz="half" idx="10"/>
          </p:nvPr>
        </p:nvSpPr>
        <p:spPr>
          <a:xfrm>
            <a:off x="10453036" y="6452601"/>
            <a:ext cx="1072214" cy="145531"/>
          </a:xfrm>
        </p:spPr>
        <p:txBody>
          <a:bodyPr/>
          <a:lstStyle/>
          <a:p>
            <a:r>
              <a:rPr lang="en-US" dirty="0"/>
              <a:t>© WCG 2021 </a:t>
            </a:r>
          </a:p>
        </p:txBody>
      </p:sp>
      <p:sp>
        <p:nvSpPr>
          <p:cNvPr id="8" name="Slide Number Placeholder 5">
            <a:extLst>
              <a:ext uri="{FF2B5EF4-FFF2-40B4-BE49-F238E27FC236}">
                <a16:creationId xmlns:a16="http://schemas.microsoft.com/office/drawing/2014/main" id="{0066DE5D-D260-4E25-A256-6330B024DCA6}"/>
              </a:ext>
            </a:extLst>
          </p:cNvPr>
          <p:cNvSpPr>
            <a:spLocks noGrp="1"/>
          </p:cNvSpPr>
          <p:nvPr>
            <p:ph type="sldNum" sz="quarter" idx="12"/>
          </p:nvPr>
        </p:nvSpPr>
        <p:spPr>
          <a:xfrm>
            <a:off x="666750" y="6452601"/>
            <a:ext cx="430530" cy="145531"/>
          </a:xfrm>
        </p:spPr>
        <p:txBody>
          <a:bodyPr/>
          <a:lstStyle/>
          <a:p>
            <a:fld id="{841395F3-AE3B-154C-BDAA-968DA665FDBB}" type="slidenum">
              <a:rPr lang="en-US" smtClean="0"/>
              <a:pPr/>
              <a:t>7</a:t>
            </a:fld>
            <a:endParaRPr lang="en-US" dirty="0"/>
          </a:p>
        </p:txBody>
      </p:sp>
    </p:spTree>
    <p:extLst>
      <p:ext uri="{BB962C8B-B14F-4D97-AF65-F5344CB8AC3E}">
        <p14:creationId xmlns:p14="http://schemas.microsoft.com/office/powerpoint/2010/main" val="420998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993A-EA35-4577-A2EE-959FD41C9D62}"/>
              </a:ext>
            </a:extLst>
          </p:cNvPr>
          <p:cNvSpPr>
            <a:spLocks noGrp="1"/>
          </p:cNvSpPr>
          <p:nvPr>
            <p:ph type="title"/>
          </p:nvPr>
        </p:nvSpPr>
        <p:spPr/>
        <p:txBody>
          <a:bodyPr/>
          <a:lstStyle/>
          <a:p>
            <a:r>
              <a:rPr lang="en-US" dirty="0"/>
              <a:t>Tricky Safety Reporting Polling Question to break the ice</a:t>
            </a:r>
          </a:p>
        </p:txBody>
      </p:sp>
      <p:sp>
        <p:nvSpPr>
          <p:cNvPr id="4" name="Date Placeholder 3">
            <a:extLst>
              <a:ext uri="{FF2B5EF4-FFF2-40B4-BE49-F238E27FC236}">
                <a16:creationId xmlns:a16="http://schemas.microsoft.com/office/drawing/2014/main" id="{1E069F74-9C7B-45D3-BC15-5788F13EF857}"/>
              </a:ext>
            </a:extLst>
          </p:cNvPr>
          <p:cNvSpPr>
            <a:spLocks noGrp="1"/>
          </p:cNvSpPr>
          <p:nvPr>
            <p:ph type="dt" sz="half" idx="10"/>
          </p:nvPr>
        </p:nvSpPr>
        <p:spPr/>
        <p:txBody>
          <a:bodyPr/>
          <a:lstStyle/>
          <a:p>
            <a:r>
              <a:rPr lang="en-US" dirty="0"/>
              <a:t>© WCG 2021 </a:t>
            </a:r>
          </a:p>
        </p:txBody>
      </p:sp>
      <p:sp>
        <p:nvSpPr>
          <p:cNvPr id="6" name="Slide Number Placeholder 5">
            <a:extLst>
              <a:ext uri="{FF2B5EF4-FFF2-40B4-BE49-F238E27FC236}">
                <a16:creationId xmlns:a16="http://schemas.microsoft.com/office/drawing/2014/main" id="{5D73CD72-6EC9-4B17-881E-E1385B311392}"/>
              </a:ext>
            </a:extLst>
          </p:cNvPr>
          <p:cNvSpPr>
            <a:spLocks noGrp="1"/>
          </p:cNvSpPr>
          <p:nvPr>
            <p:ph type="sldNum" sz="quarter" idx="12"/>
          </p:nvPr>
        </p:nvSpPr>
        <p:spPr/>
        <p:txBody>
          <a:bodyPr/>
          <a:lstStyle/>
          <a:p>
            <a:fld id="{841395F3-AE3B-154C-BDAA-968DA665FDBB}" type="slidenum">
              <a:rPr lang="en-US" smtClean="0"/>
              <a:pPr/>
              <a:t>8</a:t>
            </a:fld>
            <a:endParaRPr lang="en-US" dirty="0"/>
          </a:p>
        </p:txBody>
      </p:sp>
      <p:sp>
        <p:nvSpPr>
          <p:cNvPr id="11" name="TextBox 10">
            <a:extLst>
              <a:ext uri="{FF2B5EF4-FFF2-40B4-BE49-F238E27FC236}">
                <a16:creationId xmlns:a16="http://schemas.microsoft.com/office/drawing/2014/main" id="{EB65BF10-9C55-4B94-90F6-2707BFEC461E}"/>
              </a:ext>
            </a:extLst>
          </p:cNvPr>
          <p:cNvSpPr txBox="1"/>
          <p:nvPr/>
        </p:nvSpPr>
        <p:spPr>
          <a:xfrm>
            <a:off x="595745" y="1459406"/>
            <a:ext cx="6400800" cy="400110"/>
          </a:xfrm>
          <a:prstGeom prst="rect">
            <a:avLst/>
          </a:prstGeom>
          <a:noFill/>
        </p:spPr>
        <p:txBody>
          <a:bodyPr wrap="square">
            <a:spAutoFit/>
          </a:bodyPr>
          <a:lstStyle/>
          <a:p>
            <a:r>
              <a:rPr lang="en-US" sz="2000" dirty="0"/>
              <a:t>What does SUSAR stand for?</a:t>
            </a:r>
          </a:p>
        </p:txBody>
      </p:sp>
      <p:sp>
        <p:nvSpPr>
          <p:cNvPr id="12" name="TextBox 11">
            <a:extLst>
              <a:ext uri="{FF2B5EF4-FFF2-40B4-BE49-F238E27FC236}">
                <a16:creationId xmlns:a16="http://schemas.microsoft.com/office/drawing/2014/main" id="{26AD1A42-E6FA-40E7-8071-AD6FD6CAFB17}"/>
              </a:ext>
            </a:extLst>
          </p:cNvPr>
          <p:cNvSpPr txBox="1"/>
          <p:nvPr/>
        </p:nvSpPr>
        <p:spPr>
          <a:xfrm>
            <a:off x="524481" y="2058297"/>
            <a:ext cx="11000769" cy="400110"/>
          </a:xfrm>
          <a:prstGeom prst="rect">
            <a:avLst/>
          </a:prstGeom>
          <a:noFill/>
        </p:spPr>
        <p:txBody>
          <a:bodyPr wrap="square">
            <a:spAutoFit/>
          </a:bodyPr>
          <a:lstStyle/>
          <a:p>
            <a:r>
              <a:rPr lang="en-US" dirty="0"/>
              <a:t>1. </a:t>
            </a:r>
            <a:r>
              <a:rPr lang="en-US" sz="2000" dirty="0"/>
              <a:t>Suspected Unexpected Serious Adverse Reaction</a:t>
            </a:r>
          </a:p>
        </p:txBody>
      </p:sp>
      <p:sp>
        <p:nvSpPr>
          <p:cNvPr id="13" name="TextBox 12">
            <a:extLst>
              <a:ext uri="{FF2B5EF4-FFF2-40B4-BE49-F238E27FC236}">
                <a16:creationId xmlns:a16="http://schemas.microsoft.com/office/drawing/2014/main" id="{EDF48C13-05D5-4D86-902A-E0BA6C3FF599}"/>
              </a:ext>
            </a:extLst>
          </p:cNvPr>
          <p:cNvSpPr txBox="1"/>
          <p:nvPr/>
        </p:nvSpPr>
        <p:spPr>
          <a:xfrm>
            <a:off x="524481" y="2657188"/>
            <a:ext cx="11000769" cy="400110"/>
          </a:xfrm>
          <a:prstGeom prst="rect">
            <a:avLst/>
          </a:prstGeom>
          <a:noFill/>
        </p:spPr>
        <p:txBody>
          <a:bodyPr wrap="square">
            <a:spAutoFit/>
          </a:bodyPr>
          <a:lstStyle/>
          <a:p>
            <a:r>
              <a:rPr lang="en-US" dirty="0"/>
              <a:t>2. </a:t>
            </a:r>
            <a:r>
              <a:rPr lang="en-US" sz="2000" dirty="0"/>
              <a:t>Serious, Unexpected Suspected Adverse Reaction</a:t>
            </a:r>
          </a:p>
        </p:txBody>
      </p:sp>
      <p:sp>
        <p:nvSpPr>
          <p:cNvPr id="14" name="TextBox 13">
            <a:extLst>
              <a:ext uri="{FF2B5EF4-FFF2-40B4-BE49-F238E27FC236}">
                <a16:creationId xmlns:a16="http://schemas.microsoft.com/office/drawing/2014/main" id="{BB28F669-852A-45B8-BC6C-E7D5C040FFC3}"/>
              </a:ext>
            </a:extLst>
          </p:cNvPr>
          <p:cNvSpPr txBox="1"/>
          <p:nvPr/>
        </p:nvSpPr>
        <p:spPr>
          <a:xfrm>
            <a:off x="524481" y="3256079"/>
            <a:ext cx="11000769" cy="400110"/>
          </a:xfrm>
          <a:prstGeom prst="rect">
            <a:avLst/>
          </a:prstGeom>
          <a:noFill/>
        </p:spPr>
        <p:txBody>
          <a:bodyPr wrap="square">
            <a:spAutoFit/>
          </a:bodyPr>
          <a:lstStyle/>
          <a:p>
            <a:r>
              <a:rPr lang="en-US" dirty="0"/>
              <a:t>3. </a:t>
            </a:r>
            <a:r>
              <a:rPr lang="en-US" sz="2000" dirty="0"/>
              <a:t>Both 1 and 2 are correct. It depends if you’re European or American</a:t>
            </a:r>
          </a:p>
        </p:txBody>
      </p:sp>
      <p:sp>
        <p:nvSpPr>
          <p:cNvPr id="15" name="TextBox 14">
            <a:extLst>
              <a:ext uri="{FF2B5EF4-FFF2-40B4-BE49-F238E27FC236}">
                <a16:creationId xmlns:a16="http://schemas.microsoft.com/office/drawing/2014/main" id="{7D438E8A-936D-4BD3-91F3-3F4527663A24}"/>
              </a:ext>
            </a:extLst>
          </p:cNvPr>
          <p:cNvSpPr txBox="1"/>
          <p:nvPr/>
        </p:nvSpPr>
        <p:spPr>
          <a:xfrm>
            <a:off x="524481" y="3854970"/>
            <a:ext cx="11000769" cy="400110"/>
          </a:xfrm>
          <a:prstGeom prst="rect">
            <a:avLst/>
          </a:prstGeom>
          <a:noFill/>
        </p:spPr>
        <p:txBody>
          <a:bodyPr wrap="square">
            <a:spAutoFit/>
          </a:bodyPr>
          <a:lstStyle/>
          <a:p>
            <a:r>
              <a:rPr lang="en-US" dirty="0"/>
              <a:t>4</a:t>
            </a:r>
            <a:r>
              <a:rPr lang="en-US" sz="2000" dirty="0"/>
              <a:t>. None of the above – SUSAR’s not an acronym </a:t>
            </a:r>
          </a:p>
        </p:txBody>
      </p:sp>
      <p:sp>
        <p:nvSpPr>
          <p:cNvPr id="16" name="TextBox 15">
            <a:extLst>
              <a:ext uri="{FF2B5EF4-FFF2-40B4-BE49-F238E27FC236}">
                <a16:creationId xmlns:a16="http://schemas.microsoft.com/office/drawing/2014/main" id="{B7383B51-969D-4665-96CB-D795B63D83FF}"/>
              </a:ext>
            </a:extLst>
          </p:cNvPr>
          <p:cNvSpPr txBox="1"/>
          <p:nvPr/>
        </p:nvSpPr>
        <p:spPr>
          <a:xfrm>
            <a:off x="524481" y="4520788"/>
            <a:ext cx="11000769" cy="400110"/>
          </a:xfrm>
          <a:prstGeom prst="rect">
            <a:avLst/>
          </a:prstGeom>
          <a:noFill/>
        </p:spPr>
        <p:txBody>
          <a:bodyPr wrap="square">
            <a:spAutoFit/>
          </a:bodyPr>
          <a:lstStyle/>
          <a:p>
            <a:r>
              <a:rPr lang="en-US" dirty="0"/>
              <a:t>5. </a:t>
            </a:r>
            <a:r>
              <a:rPr lang="en-US" sz="2000" dirty="0"/>
              <a:t>Stop Using Silly Acronyms in Research</a:t>
            </a:r>
          </a:p>
        </p:txBody>
      </p:sp>
    </p:spTree>
    <p:extLst>
      <p:ext uri="{BB962C8B-B14F-4D97-AF65-F5344CB8AC3E}">
        <p14:creationId xmlns:p14="http://schemas.microsoft.com/office/powerpoint/2010/main" val="305075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76155-D850-4B1A-AA73-3C89448C224A}"/>
              </a:ext>
            </a:extLst>
          </p:cNvPr>
          <p:cNvSpPr>
            <a:spLocks noGrp="1"/>
          </p:cNvSpPr>
          <p:nvPr>
            <p:ph sz="quarter" idx="14"/>
          </p:nvPr>
        </p:nvSpPr>
        <p:spPr>
          <a:xfrm>
            <a:off x="666748" y="3736514"/>
            <a:ext cx="10079405" cy="2118517"/>
          </a:xfrm>
        </p:spPr>
        <p:txBody>
          <a:bodyPr/>
          <a:lstStyle/>
          <a:p>
            <a:pPr marL="227013" indent="-227013">
              <a:spcBef>
                <a:spcPts val="600"/>
              </a:spcBef>
              <a:buClr>
                <a:srgbClr val="4F81BD"/>
              </a:buClr>
              <a:buSzPct val="120000"/>
              <a:buFont typeface="Arial"/>
              <a:buChar char="•"/>
            </a:pPr>
            <a:r>
              <a:rPr lang="en-US" sz="3600" dirty="0">
                <a:solidFill>
                  <a:schemeClr val="tx1">
                    <a:lumMod val="75000"/>
                    <a:lumOff val="25000"/>
                  </a:schemeClr>
                </a:solidFill>
                <a:cs typeface="Arial"/>
              </a:rPr>
              <a:t>Overview of Safety Reporting in Clinical Trials</a:t>
            </a:r>
          </a:p>
        </p:txBody>
      </p:sp>
    </p:spTree>
    <p:extLst>
      <p:ext uri="{BB962C8B-B14F-4D97-AF65-F5344CB8AC3E}">
        <p14:creationId xmlns:p14="http://schemas.microsoft.com/office/powerpoint/2010/main" val="213878463"/>
      </p:ext>
    </p:extLst>
  </p:cSld>
  <p:clrMapOvr>
    <a:masterClrMapping/>
  </p:clrMapOvr>
</p:sld>
</file>

<file path=ppt/theme/theme1.xml><?xml version="1.0" encoding="utf-8"?>
<a:theme xmlns:a="http://schemas.openxmlformats.org/drawingml/2006/main" name="Custom Design">
  <a:themeElements>
    <a:clrScheme name="Custom 2">
      <a:dk1>
        <a:srgbClr val="000000"/>
      </a:dk1>
      <a:lt1>
        <a:srgbClr val="FFFFFF"/>
      </a:lt1>
      <a:dk2>
        <a:srgbClr val="EEECE1"/>
      </a:dk2>
      <a:lt2>
        <a:srgbClr val="1F497D"/>
      </a:lt2>
      <a:accent1>
        <a:srgbClr val="026CB6"/>
      </a:accent1>
      <a:accent2>
        <a:srgbClr val="13B5EA"/>
      </a:accent2>
      <a:accent3>
        <a:srgbClr val="C1D82F"/>
      </a:accent3>
      <a:accent4>
        <a:srgbClr val="8AD4DF"/>
      </a:accent4>
      <a:accent5>
        <a:srgbClr val="39B54A"/>
      </a:accent5>
      <a:accent6>
        <a:srgbClr val="13B5EA"/>
      </a:accent6>
      <a:hlink>
        <a:srgbClr val="0563C1"/>
      </a:hlink>
      <a:folHlink>
        <a:srgbClr val="FF7D0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voca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247352AD72AF4BA05A232E714EA0AB" ma:contentTypeVersion="11" ma:contentTypeDescription="Create a new document." ma:contentTypeScope="" ma:versionID="ce3ad78627527b4c9e23d94a24fcbe06">
  <xsd:schema xmlns:xsd="http://www.w3.org/2001/XMLSchema" xmlns:xs="http://www.w3.org/2001/XMLSchema" xmlns:p="http://schemas.microsoft.com/office/2006/metadata/properties" xmlns:ns3="0f81988b-aff4-4607-9e2c-69ff08a6c209" xmlns:ns4="2a6b3ae2-7e9a-457d-b0fc-cfeb0e78f72c" targetNamespace="http://schemas.microsoft.com/office/2006/metadata/properties" ma:root="true" ma:fieldsID="92ec09d066187b197d1beec86c1b7f25" ns3:_="" ns4:_="">
    <xsd:import namespace="0f81988b-aff4-4607-9e2c-69ff08a6c209"/>
    <xsd:import namespace="2a6b3ae2-7e9a-457d-b0fc-cfeb0e78f72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1988b-aff4-4607-9e2c-69ff08a6c2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6b3ae2-7e9a-457d-b0fc-cfeb0e78f7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97C0FA-D431-4D7D-ADD1-5DF087F6A22A}">
  <ds:schemaRefs>
    <ds:schemaRef ds:uri="http://schemas.microsoft.com/office/infopath/2007/PartnerControls"/>
    <ds:schemaRef ds:uri="http://purl.org/dc/terms/"/>
    <ds:schemaRef ds:uri="http://purl.org/dc/elements/1.1/"/>
    <ds:schemaRef ds:uri="http://schemas.openxmlformats.org/package/2006/metadata/core-properties"/>
    <ds:schemaRef ds:uri="http://purl.org/dc/dcmitype/"/>
    <ds:schemaRef ds:uri="http://www.w3.org/XML/1998/namespace"/>
    <ds:schemaRef ds:uri="http://schemas.microsoft.com/office/2006/documentManagement/types"/>
    <ds:schemaRef ds:uri="2a6b3ae2-7e9a-457d-b0fc-cfeb0e78f72c"/>
    <ds:schemaRef ds:uri="0f81988b-aff4-4607-9e2c-69ff08a6c209"/>
    <ds:schemaRef ds:uri="http://schemas.microsoft.com/office/2006/metadata/properties"/>
  </ds:schemaRefs>
</ds:datastoreItem>
</file>

<file path=customXml/itemProps2.xml><?xml version="1.0" encoding="utf-8"?>
<ds:datastoreItem xmlns:ds="http://schemas.openxmlformats.org/officeDocument/2006/customXml" ds:itemID="{F54E6A66-CEA7-423B-8CC6-E4DC971755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1988b-aff4-4607-9e2c-69ff08a6c209"/>
    <ds:schemaRef ds:uri="2a6b3ae2-7e9a-457d-b0fc-cfeb0e78f7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5745DB-1AFA-4EA9-A6E7-AD17608BEB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6131</TotalTime>
  <Words>6178</Words>
  <Application>Microsoft Office PowerPoint</Application>
  <PresentationFormat>Widescreen</PresentationFormat>
  <Paragraphs>633</Paragraphs>
  <Slides>47</Slides>
  <Notes>39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47</vt:i4>
      </vt:variant>
    </vt:vector>
  </HeadingPairs>
  <TitlesOfParts>
    <vt:vector size="58" baseType="lpstr">
      <vt:lpstr>Roboto</vt:lpstr>
      <vt:lpstr>Roboto Medium</vt:lpstr>
      <vt:lpstr>Helvetica</vt:lpstr>
      <vt:lpstr>Wingdings</vt:lpstr>
      <vt:lpstr>Arial</vt:lpstr>
      <vt:lpstr>Calibri</vt:lpstr>
      <vt:lpstr>Carlito</vt:lpstr>
      <vt:lpstr>Times New Roman</vt:lpstr>
      <vt:lpstr>Custom Design</vt:lpstr>
      <vt:lpstr>Orange</vt:lpstr>
      <vt:lpstr>Avoca Main</vt:lpstr>
      <vt:lpstr>PowerPoint Presentation</vt:lpstr>
      <vt:lpstr>Avoca Quality Consortium Member Companies</vt:lpstr>
      <vt:lpstr>The Avoca Quality Consortium (AQC)</vt:lpstr>
      <vt:lpstr>AQC’s Quality Journey</vt:lpstr>
      <vt:lpstr>PowerPoint Presentation</vt:lpstr>
      <vt:lpstr>Today’s T-shirt</vt:lpstr>
      <vt:lpstr>Agenda</vt:lpstr>
      <vt:lpstr>Tricky Safety Reporting Polling Question to break the ice</vt:lpstr>
      <vt:lpstr>PowerPoint Presentation</vt:lpstr>
      <vt:lpstr>The Current Crisis in Safety Reporting</vt:lpstr>
      <vt:lpstr>Definition - Safety in the Clinical Trials Process</vt:lpstr>
      <vt:lpstr>Safety Quality by Design</vt:lpstr>
      <vt:lpstr>PowerPoint Presentation</vt:lpstr>
      <vt:lpstr>Agenda – Current Challenges in Safety Reporting</vt:lpstr>
      <vt:lpstr>Is it acceptable for PI to review only safety reports that Sponsor indicates will result in change to IB, informed consent, or protocol?</vt:lpstr>
      <vt:lpstr>What are Unanticipated Problems? </vt:lpstr>
      <vt:lpstr>Top 5 Burdens on Clinical Trial Sites</vt:lpstr>
      <vt:lpstr>What is Burden on Site Resources? </vt:lpstr>
      <vt:lpstr>Major Goal of the New Regulation was to Address Overreporting</vt:lpstr>
      <vt:lpstr>What Types of Safety Events should be Expedited?</vt:lpstr>
      <vt:lpstr>What Unexpected Serious Adverse Events* are NOT SUSARs?</vt:lpstr>
      <vt:lpstr>Under-reporting of SAEs in Clinical Trials</vt:lpstr>
      <vt:lpstr>Major Findings in PV - Unapproved Reference Safety Information</vt:lpstr>
      <vt:lpstr>Lack of Global Harmonization</vt:lpstr>
      <vt:lpstr>PowerPoint Presentation</vt:lpstr>
      <vt:lpstr>The Importance of Safety Training</vt:lpstr>
      <vt:lpstr>Janssen Process Overview</vt:lpstr>
      <vt:lpstr>Janssen’s Anticipated Events Process – Conclusion</vt:lpstr>
      <vt:lpstr>AbbVie Pilot Projects: Lessons Learned</vt:lpstr>
      <vt:lpstr>PowerPoint Presentation</vt:lpstr>
      <vt:lpstr>Unblinding of Safety Data and Implications for Trial Integrity</vt:lpstr>
      <vt:lpstr>Interplay Between the SMT, the SAC, and DMC</vt:lpstr>
      <vt:lpstr>PowerPoint Presentation</vt:lpstr>
      <vt:lpstr>Good Questions </vt:lpstr>
      <vt:lpstr>FDA Causality &gt; ICH Causality</vt:lpstr>
      <vt:lpstr>Can sites refuse to review unrelated reports?</vt:lpstr>
      <vt:lpstr>Unanticipated Problems and IRBs</vt:lpstr>
      <vt:lpstr>Guidance on Conduct of Clinical Trials for Medical Products during COVID-19 Public Health Emergency (2020)</vt:lpstr>
      <vt:lpstr>Harmonizing RSI</vt:lpstr>
      <vt:lpstr>Harmonizing RSI</vt:lpstr>
      <vt:lpstr>PI Responsibilities</vt:lpstr>
      <vt:lpstr>Sponsor-Investigator Responsibilities</vt:lpstr>
      <vt:lpstr>PowerPoint Presentation</vt:lpstr>
      <vt:lpstr>Upcoming Avoca Webinars &amp; Conferences</vt:lpstr>
      <vt:lpstr>PowerPoint Presentation</vt:lpstr>
      <vt:lpstr>PowerPoint Presentation</vt:lpstr>
      <vt:lpstr>IND Safety Reporting Final Rule</vt:lpstr>
    </vt:vector>
  </TitlesOfParts>
  <Manager/>
  <Company>WCG Avoca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WCG Avoca</dc:creator>
  <cp:keywords/>
  <dc:description/>
  <cp:lastModifiedBy>Steven Beales</cp:lastModifiedBy>
  <cp:revision>151</cp:revision>
  <cp:lastPrinted>2020-01-24T22:38:34Z</cp:lastPrinted>
  <dcterms:created xsi:type="dcterms:W3CDTF">2015-12-17T19:06:58Z</dcterms:created>
  <dcterms:modified xsi:type="dcterms:W3CDTF">2021-09-13T13:06:07Z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0x01010073247352AD72AF4BA05A232E714EA0AB</vt:lpwstr>
  </property>
</Properties>
</file>